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1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7700" y="6538912"/>
            <a:ext cx="2743200" cy="365125"/>
          </a:xfrm>
          <a:prstGeom prst="rect">
            <a:avLst/>
          </a:prstGeom>
        </p:spPr>
        <p:txBody>
          <a:bodyPr/>
          <a:lstStyle/>
          <a:p>
            <a:fld id="{31359968-81CD-44BC-AA10-0E5AFAC81C47}" type="datetime1">
              <a:rPr lang="en-IN" smtClean="0"/>
              <a:t>25-10-2022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 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1AF3-F374-436A-861B-EF11BCC56C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830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7700" y="6538912"/>
            <a:ext cx="2743200" cy="365125"/>
          </a:xfrm>
          <a:prstGeom prst="rect">
            <a:avLst/>
          </a:prstGeom>
        </p:spPr>
        <p:txBody>
          <a:bodyPr/>
          <a:lstStyle/>
          <a:p>
            <a:fld id="{31359968-81CD-44BC-AA10-0E5AFAC81C47}" type="datetime1">
              <a:rPr lang="en-IN" smtClean="0"/>
              <a:t>25-10-2022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 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1AF3-F374-436A-861B-EF11BCC56C2E}" type="slidenum">
              <a:rPr lang="en-IN" smtClean="0"/>
              <a:t>‹#›</a:t>
            </a:fld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7C9F4F0-E516-3526-C93C-C9C3B89DF386}"/>
                  </a:ext>
                </a:extLst>
              </p:cNvPr>
              <p:cNvSpPr txBox="1"/>
              <p:nvPr userDrawn="1"/>
            </p:nvSpPr>
            <p:spPr>
              <a:xfrm>
                <a:off x="0" y="0"/>
                <a:ext cx="610091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𝑄𝑢𝑖𝑧</m:t>
                      </m:r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70:</m:t>
                      </m:r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𝐶𝑎𝑙𝑐𝑢𝑙𝑢𝑠</m:t>
                      </m:r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𝐹𝑢𝑛𝑐𝑡𝑖𝑜𝑛𝑠</m:t>
                      </m:r>
                    </m:oMath>
                  </m:oMathPara>
                </a14:m>
                <a:endParaRPr lang="en-IN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7C9F4F0-E516-3526-C93C-C9C3B89DF3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 userDrawn="1"/>
            </p:nvSpPr>
            <p:spPr>
              <a:xfrm>
                <a:off x="0" y="0"/>
                <a:ext cx="6100916" cy="369332"/>
              </a:xfrm>
              <a:prstGeom prst="rect">
                <a:avLst/>
              </a:prstGeom>
              <a:blipFill>
                <a:blip r:embed="rId2"/>
                <a:stretch>
                  <a:fillRect l="-200" b="-983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336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4024013-78EE-DE75-51FE-EB5A6063693D}"/>
              </a:ext>
            </a:extLst>
          </p:cNvPr>
          <p:cNvSpPr/>
          <p:nvPr userDrawn="1"/>
        </p:nvSpPr>
        <p:spPr>
          <a:xfrm>
            <a:off x="0" y="6409369"/>
            <a:ext cx="12192000" cy="511629"/>
          </a:xfrm>
          <a:prstGeom prst="rect">
            <a:avLst/>
          </a:prstGeom>
          <a:solidFill>
            <a:srgbClr val="97BE49"/>
          </a:solidFill>
          <a:ln w="12700" cap="flat" cmpd="sng" algn="ctr">
            <a:solidFill>
              <a:srgbClr val="29AF8C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sz="1200" kern="1200" noProof="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1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dirty="0"/>
              <a:t>Dr. 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9258" y="652012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91AF3-F374-436A-861B-EF11BCC56C2E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15305C-A837-868C-861F-8DC9B4A7E3A2}"/>
              </a:ext>
            </a:extLst>
          </p:cNvPr>
          <p:cNvSpPr/>
          <p:nvPr userDrawn="1"/>
        </p:nvSpPr>
        <p:spPr>
          <a:xfrm>
            <a:off x="0" y="0"/>
            <a:ext cx="12192000" cy="511629"/>
          </a:xfrm>
          <a:prstGeom prst="rect">
            <a:avLst/>
          </a:prstGeom>
          <a:solidFill>
            <a:srgbClr val="29AF8C"/>
          </a:solidFill>
          <a:ln w="12700" cap="flat" cmpd="sng" algn="ctr">
            <a:solidFill>
              <a:srgbClr val="29AF8C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D1870BD-3D65-7F33-D3BF-C85CAAD6AA6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643312" y="0"/>
            <a:ext cx="548688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2492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367A8B-BE31-E169-5868-F67B03EF2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359968-81CD-44BC-AA10-0E5AFAC81C47}" type="datetime1">
              <a:rPr kumimoji="0" lang="en-IN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bria Math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25-10-2022</a:t>
            </a:fld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bria Math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6F2040-D84E-5253-6EE9-2BF8BF897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anbria Math"/>
                <a:ea typeface="+mn-ea"/>
                <a:cs typeface="+mn-cs"/>
              </a:rPr>
              <a:t>Dr. 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D44C31-A2ED-603B-3D42-343A4EEF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A91AF3-F374-436A-861B-EF11BCC56C2E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anbria Math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anbria Math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BC88A4A-3356-FBB6-DCC5-751A51ECCAA8}"/>
                  </a:ext>
                </a:extLst>
              </p:cNvPr>
              <p:cNvSpPr txBox="1"/>
              <p:nvPr/>
            </p:nvSpPr>
            <p:spPr>
              <a:xfrm>
                <a:off x="850814" y="1533833"/>
                <a:ext cx="4623895" cy="584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0" lang="pt-BR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958A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kumimoji="0" lang="pt-BR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kumimoji="0" lang="pt-BR" sz="20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lim</m:t>
                              </m:r>
                            </m:e>
                            <m:lim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kumimoji="0" lang="pt-BR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→</m:t>
                              </m:r>
                              <m:r>
                                <a:rPr kumimoji="0" lang="pt-BR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∞</m:t>
                              </m:r>
                            </m:lim>
                          </m:limLow>
                          <m:f>
                            <m:fPr>
                              <m:ctrlPr>
                                <a:rPr kumimoji="0" lang="pt-BR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kumimoji="0" lang="en-US" sz="2000" b="0" i="0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den>
                          </m:f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958A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</m:t>
                          </m:r>
                          <m:func>
                            <m:funcPr>
                              <m:ctrlPr>
                                <a:rPr kumimoji="0" lang="pt-BR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kumimoji="0" lang="pt-BR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kumimoji="0" lang="pt-BR" sz="2000" b="0" i="0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  <m:r>
                                    <a:rPr kumimoji="0" lang="pt-BR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→∞</m:t>
                                  </m:r>
                                </m:lim>
                              </m:limLow>
                            </m:fName>
                            <m:e>
                              <m:func>
                                <m:funcPr>
                                  <m:ctrlP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kumimoji="0" lang="en-US" sz="2000" b="0" i="0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log</m:t>
                                  </m:r>
                                </m:fName>
                                <m:e>
                                  <m:sSup>
                                    <m:sSupPr>
                                      <m:ctrlPr>
                                        <a:rPr kumimoji="0" lang="pt-BR" sz="20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2958AE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kumimoji="0" lang="pt-BR" sz="20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958AE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kumimoji="0" lang="en-US" sz="20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958AE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kumimoji="0" lang="en-US" sz="20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2958AE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0</m:t>
                                      </m:r>
                                    </m:sup>
                                  </m:sSup>
                                </m:e>
                              </m:func>
                            </m:e>
                          </m:func>
                        </m:fName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958A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</m:t>
                          </m:r>
                          <m:func>
                            <m:funcPr>
                              <m:ctrlPr>
                                <a:rPr kumimoji="0" lang="pt-BR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kumimoji="0" lang="pt-BR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kumimoji="0" lang="pt-BR" sz="2000" b="0" i="0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kumimoji="0" 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  <m:r>
                                    <a:rPr kumimoji="0" lang="pt-BR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→∞</m:t>
                                  </m:r>
                                </m:lim>
                              </m:limLow>
                            </m:fName>
                            <m:e>
                              <m:func>
                                <m:funcPr>
                                  <m:ctrlPr>
                                    <a:rPr kumimoji="0" lang="en-US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kumimoji="0" lang="en-US" sz="2000" b="0" i="0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e>
                              </m:func>
                            </m:e>
                          </m:func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958A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=0</m:t>
                          </m:r>
                        </m:e>
                      </m:func>
                    </m:oMath>
                  </m:oMathPara>
                </a14:m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nbria Math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BC88A4A-3356-FBB6-DCC5-751A51ECCA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814" y="1533833"/>
                <a:ext cx="4623895" cy="5845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48DC85-209F-616C-EEF7-7C984E08CA2F}"/>
                  </a:ext>
                </a:extLst>
              </p:cNvPr>
              <p:cNvSpPr txBox="1"/>
              <p:nvPr/>
            </p:nvSpPr>
            <p:spPr>
              <a:xfrm>
                <a:off x="850814" y="3136740"/>
                <a:ext cx="6365781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0" lang="pt-BR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958A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kumimoji="0" lang="pt-BR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kumimoji="0" lang="pt-BR" sz="20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lim</m:t>
                              </m:r>
                            </m:e>
                            <m:lim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kumimoji="0" lang="pt-BR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→</m:t>
                              </m:r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0</m:t>
                              </m:r>
                            </m:lim>
                          </m:limLow>
                          <m:f>
                            <m:fPr>
                              <m:ctrlPr>
                                <a:rPr kumimoji="0" lang="pt-BR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kumimoji="0" lang="en-US" sz="2000" b="0" i="0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den>
                          </m:f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958A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</m:t>
                          </m:r>
                          <m:func>
                            <m:funcPr>
                              <m:ctrlPr>
                                <a:rPr kumimoji="0" lang="pt-BR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kumimoji="0" lang="pt-BR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kumimoji="0" lang="pt-BR" sz="2000" b="0" i="0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𝑦</m:t>
                                  </m:r>
                                  <m:r>
                                    <a:rPr kumimoji="0" lang="pt-BR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→∞</m:t>
                                  </m:r>
                                </m:lim>
                              </m:limLow>
                            </m:fName>
                            <m:e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𝑦</m:t>
                              </m:r>
                              <m:func>
                                <m:funcPr>
                                  <m:ctrlP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kumimoji="0" lang="en-US" sz="2000" b="0" i="0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kumimoji="0" lang="en-US" sz="20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2958AE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kumimoji="0" lang="en-US" sz="20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958AE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kumimoji="0" lang="en-US" sz="20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958AE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kumimoji="0" lang="en-US" sz="20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958AE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  <m:t>𝑦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func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958A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</m:t>
                          </m:r>
                          <m:func>
                            <m:funcPr>
                              <m:ctrlPr>
                                <a:rPr kumimoji="0" lang="pt-BR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kumimoji="0" lang="pt-BR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kumimoji="0" lang="pt-BR" sz="2000" b="0" i="0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𝑦</m:t>
                                  </m:r>
                                  <m:r>
                                    <a:rPr kumimoji="0" lang="pt-BR" sz="20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→</m:t>
                                  </m:r>
                                  <m:r>
                                    <a:rPr kumimoji="0" lang="pt-BR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∞</m:t>
                                  </m:r>
                                </m:lim>
                              </m:limLow>
                            </m:fName>
                            <m:e>
                              <m:func>
                                <m:funcPr>
                                  <m:ctrlP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uncPr>
                                <m:fName>
                                  <m: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𝑦</m:t>
                                  </m:r>
                                  <m:d>
                                    <m:dPr>
                                      <m:ctrlPr>
                                        <a:rPr kumimoji="0" lang="en-US" sz="20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2958AE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kumimoji="0" lang="en-US" sz="20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958AE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kumimoji="0" lang="en-US" sz="2000" b="0" i="0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958AE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  <m:t>log</m:t>
                                          </m:r>
                                        </m:fName>
                                        <m:e>
                                          <m:r>
                                            <a:rPr kumimoji="0" lang="en-US" sz="20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958AE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  <m:t>1</m:t>
                                          </m:r>
                                        </m:e>
                                      </m:func>
                                      <m:r>
                                        <a:rPr kumimoji="0" lang="en-US" sz="20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2958AE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−</m:t>
                                      </m:r>
                                      <m:func>
                                        <m:funcPr>
                                          <m:ctrlPr>
                                            <a:rPr kumimoji="0" lang="en-US" sz="20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958AE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kumimoji="0" lang="en-US" sz="2000" b="0" i="0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958AE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  <m:t>log</m:t>
                                          </m:r>
                                        </m:fName>
                                        <m:e>
                                          <m:r>
                                            <a:rPr kumimoji="0" lang="en-US" sz="20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2958AE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  <m:t>𝑦</m:t>
                                          </m:r>
                                        </m:e>
                                      </m:func>
                                    </m:e>
                                  </m:d>
                                </m:fName>
                                <m:e>
                                  <m: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958A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</m:e>
                              </m:func>
                              <m:r>
                                <a:rPr kumimoji="0" lang="en-US" sz="20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958A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</m:e>
                          </m:func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958A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958A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fName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958A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nbria Math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48DC85-209F-616C-EEF7-7C984E08CA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814" y="3136740"/>
                <a:ext cx="6365781" cy="6915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197BFF49-3FBF-9E2D-AB4E-272CAA346E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6595" y="2214138"/>
            <a:ext cx="4749153" cy="322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1168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VaniColor">
      <a:dk1>
        <a:sysClr val="windowText" lastClr="000000"/>
      </a:dk1>
      <a:lt1>
        <a:sysClr val="window" lastClr="FFFFFF"/>
      </a:lt1>
      <a:dk2>
        <a:srgbClr val="2958AE"/>
      </a:dk2>
      <a:lt2>
        <a:srgbClr val="E7E6E6"/>
      </a:lt2>
      <a:accent1>
        <a:srgbClr val="2958AE"/>
      </a:accent1>
      <a:accent2>
        <a:srgbClr val="EE7830"/>
      </a:accent2>
      <a:accent3>
        <a:srgbClr val="C9C9C9"/>
      </a:accent3>
      <a:accent4>
        <a:srgbClr val="00B050"/>
      </a:accent4>
      <a:accent5>
        <a:srgbClr val="00B0F0"/>
      </a:accent5>
      <a:accent6>
        <a:srgbClr val="C00000"/>
      </a:accent6>
      <a:hlink>
        <a:srgbClr val="FFC000"/>
      </a:hlink>
      <a:folHlink>
        <a:srgbClr val="954F72"/>
      </a:folHlink>
    </a:clrScheme>
    <a:fontScheme name="vaniFont">
      <a:majorFont>
        <a:latin typeface="Poppins"/>
        <a:ea typeface=""/>
        <a:cs typeface=""/>
      </a:majorFont>
      <a:minorFont>
        <a:latin typeface="Canbria Math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 Math</vt:lpstr>
      <vt:lpstr>Canbria Math</vt:lpstr>
      <vt:lpstr>Poppins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Ramakrishnan Vaidyanathan</dc:creator>
  <cp:lastModifiedBy>Ramakrishnan Vaidyanathan</cp:lastModifiedBy>
  <cp:revision>1</cp:revision>
  <dcterms:created xsi:type="dcterms:W3CDTF">2022-10-25T07:34:15Z</dcterms:created>
  <dcterms:modified xsi:type="dcterms:W3CDTF">2022-10-25T07:35:09Z</dcterms:modified>
</cp:coreProperties>
</file>