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92FC1-32FB-F14B-9E69-93F33043592B}" type="datetimeFigureOut">
              <a:rPr lang="ja-JP" altLang="en-US" smtClean="0"/>
              <a:pPr/>
              <a:t>16.11.27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772E2-0630-F142-907B-1174645FB5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video" Target="file://localhost/Users/hiro/Desktop/images/untitled1_1.gif" TargetMode="Externa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untitled1_1.gif">
            <a:hlinkClick r:id="" action="ppaction://media"/>
          </p:cNvPr>
          <p:cNvPicPr/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32000" y="889000"/>
            <a:ext cx="5080000" cy="50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0</Words>
  <Application>Microsoft Macintosh PowerPoint</Application>
  <PresentationFormat>画面に合わせる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水田 浩之</dc:creator>
  <cp:lastModifiedBy>水田 浩之</cp:lastModifiedBy>
  <cp:revision>2</cp:revision>
  <dcterms:created xsi:type="dcterms:W3CDTF">2016-11-27T12:48:48Z</dcterms:created>
  <dcterms:modified xsi:type="dcterms:W3CDTF">2016-11-27T12:48:58Z</dcterms:modified>
</cp:coreProperties>
</file>