
<file path=[Content_Types].xml><?xml version="1.0" encoding="utf-8"?>
<Types xmlns="http://schemas.openxmlformats.org/package/2006/content-types">
  <Override PartName="/docProps/core.xml" ContentType="application/vnd.openxmlformats-package.core-properties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98" d="100"/>
          <a:sy n="98" d="100"/>
        </p:scale>
        <p:origin x="-64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92FC1-32FB-F14B-9E69-93F33043592B}" type="datetimeFigureOut">
              <a:rPr lang="ja-JP" altLang="en-US" smtClean="0"/>
              <a:pPr/>
              <a:t>16.11.27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72E2-0630-F142-907B-1174645FB5E7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92FC1-32FB-F14B-9E69-93F33043592B}" type="datetimeFigureOut">
              <a:rPr lang="ja-JP" altLang="en-US" smtClean="0"/>
              <a:pPr/>
              <a:t>16.11.27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72E2-0630-F142-907B-1174645FB5E7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縦書きタイトル/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92FC1-32FB-F14B-9E69-93F33043592B}" type="datetimeFigureOut">
              <a:rPr lang="ja-JP" altLang="en-US" smtClean="0"/>
              <a:pPr/>
              <a:t>16.11.27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72E2-0630-F142-907B-1174645FB5E7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92FC1-32FB-F14B-9E69-93F33043592B}" type="datetimeFigureOut">
              <a:rPr lang="ja-JP" altLang="en-US" smtClean="0"/>
              <a:pPr/>
              <a:t>16.11.27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72E2-0630-F142-907B-1174645FB5E7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92FC1-32FB-F14B-9E69-93F33043592B}" type="datetimeFigureOut">
              <a:rPr lang="ja-JP" altLang="en-US" smtClean="0"/>
              <a:pPr/>
              <a:t>16.11.27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72E2-0630-F142-907B-1174645FB5E7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92FC1-32FB-F14B-9E69-93F33043592B}" type="datetimeFigureOut">
              <a:rPr lang="ja-JP" altLang="en-US" smtClean="0"/>
              <a:pPr/>
              <a:t>16.11.27</a:t>
            </a:fld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72E2-0630-F142-907B-1174645FB5E7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92FC1-32FB-F14B-9E69-93F33043592B}" type="datetimeFigureOut">
              <a:rPr lang="ja-JP" altLang="en-US" smtClean="0"/>
              <a:pPr/>
              <a:t>16.11.27</a:t>
            </a:fld>
            <a:endParaRPr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72E2-0630-F142-907B-1174645FB5E7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92FC1-32FB-F14B-9E69-93F33043592B}" type="datetimeFigureOut">
              <a:rPr lang="ja-JP" altLang="en-US" smtClean="0"/>
              <a:pPr/>
              <a:t>16.11.27</a:t>
            </a:fld>
            <a:endParaRPr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72E2-0630-F142-907B-1174645FB5E7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92FC1-32FB-F14B-9E69-93F33043592B}" type="datetimeFigureOut">
              <a:rPr lang="ja-JP" altLang="en-US" smtClean="0"/>
              <a:pPr/>
              <a:t>16.11.27</a:t>
            </a:fld>
            <a:endParaRPr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72E2-0630-F142-907B-1174645FB5E7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92FC1-32FB-F14B-9E69-93F33043592B}" type="datetimeFigureOut">
              <a:rPr lang="ja-JP" altLang="en-US" smtClean="0"/>
              <a:pPr/>
              <a:t>16.11.27</a:t>
            </a:fld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72E2-0630-F142-907B-1174645FB5E7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タイトルと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92FC1-32FB-F14B-9E69-93F33043592B}" type="datetimeFigureOut">
              <a:rPr lang="ja-JP" altLang="en-US" smtClean="0"/>
              <a:pPr/>
              <a:t>16.11.27</a:t>
            </a:fld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72E2-0630-F142-907B-1174645FB5E7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92FC1-32FB-F14B-9E69-93F33043592B}" type="datetimeFigureOut">
              <a:rPr lang="ja-JP" altLang="en-US" smtClean="0"/>
              <a:pPr/>
              <a:t>16.11.27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4772E2-0630-F142-907B-1174645FB5E7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video" Target="file://localhost/Users/hiro/Desktop/images/untitled1_1.gif" TargetMode="External"/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untitled1_1.gif">
            <a:hlinkClick r:id="" action="ppaction://media"/>
          </p:cNvPr>
          <p:cNvPicPr/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032000" y="889000"/>
            <a:ext cx="5080000" cy="508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Words>0</Words>
  <Application>Microsoft Macintosh PowerPoint</Application>
  <PresentationFormat>画面に合わせる (4:3)</PresentationFormat>
  <Paragraphs>0</Paragraphs>
  <Slides>1</Slides>
  <Notes>0</Notes>
  <HiddenSlides>0</HiddenSlides>
  <MMClips>1</MMClips>
  <ScaleCrop>false</ScaleCrop>
  <HeadingPairs>
    <vt:vector size="4" baseType="variant">
      <vt:variant>
        <vt:lpstr>デザイン テンプレート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スライド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水田 浩之</dc:creator>
  <cp:lastModifiedBy>水田 浩之</cp:lastModifiedBy>
  <cp:revision>2</cp:revision>
  <dcterms:created xsi:type="dcterms:W3CDTF">2016-11-27T12:48:48Z</dcterms:created>
  <dcterms:modified xsi:type="dcterms:W3CDTF">2016-11-27T12:48:58Z</dcterms:modified>
</cp:coreProperties>
</file>