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ilip\AppData\Local\Temp\com.maplesoft\AnalysisCyclicData2-28fc06a8-3c355bdc\SummaryDataExcel-c78e-1240-0ae9-1402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PreFAOD!$H$3:$H$8339</c:f>
              <c:numCache>
                <c:formatCode>General</c:formatCode>
                <c:ptCount val="8337"/>
                <c:pt idx="0">
                  <c:v>3.9322000000000003E-2</c:v>
                </c:pt>
                <c:pt idx="1">
                  <c:v>4.1232999999999999E-2</c:v>
                </c:pt>
                <c:pt idx="2">
                  <c:v>4.3144000000000002E-2</c:v>
                </c:pt>
                <c:pt idx="3">
                  <c:v>4.5054999999999998E-2</c:v>
                </c:pt>
                <c:pt idx="4">
                  <c:v>4.6966000000000001E-2</c:v>
                </c:pt>
                <c:pt idx="5">
                  <c:v>4.8876999999999997E-2</c:v>
                </c:pt>
                <c:pt idx="6">
                  <c:v>5.0786999999999999E-2</c:v>
                </c:pt>
                <c:pt idx="7">
                  <c:v>5.2698000000000002E-2</c:v>
                </c:pt>
                <c:pt idx="8">
                  <c:v>5.4608999999999998E-2</c:v>
                </c:pt>
                <c:pt idx="9">
                  <c:v>5.6520000000000001E-2</c:v>
                </c:pt>
                <c:pt idx="10">
                  <c:v>5.8427E-2</c:v>
                </c:pt>
                <c:pt idx="11">
                  <c:v>5.9431999999999999E-2</c:v>
                </c:pt>
                <c:pt idx="12">
                  <c:v>6.0436999999999998E-2</c:v>
                </c:pt>
                <c:pt idx="13">
                  <c:v>6.1441999999999997E-2</c:v>
                </c:pt>
                <c:pt idx="14">
                  <c:v>6.2447000000000003E-2</c:v>
                </c:pt>
                <c:pt idx="15">
                  <c:v>6.3451999999999995E-2</c:v>
                </c:pt>
                <c:pt idx="16">
                  <c:v>6.4457E-2</c:v>
                </c:pt>
                <c:pt idx="17">
                  <c:v>6.5462000000000006E-2</c:v>
                </c:pt>
                <c:pt idx="18">
                  <c:v>6.6467999999999999E-2</c:v>
                </c:pt>
                <c:pt idx="19">
                  <c:v>6.7473000000000005E-2</c:v>
                </c:pt>
                <c:pt idx="20">
                  <c:v>6.8477999999999997E-2</c:v>
                </c:pt>
                <c:pt idx="21">
                  <c:v>6.9483000000000003E-2</c:v>
                </c:pt>
                <c:pt idx="22">
                  <c:v>7.0487999999999995E-2</c:v>
                </c:pt>
                <c:pt idx="23">
                  <c:v>7.1493000000000001E-2</c:v>
                </c:pt>
                <c:pt idx="24">
                  <c:v>7.2498000000000007E-2</c:v>
                </c:pt>
                <c:pt idx="25">
                  <c:v>7.3502999999999999E-2</c:v>
                </c:pt>
                <c:pt idx="26">
                  <c:v>7.4508000000000005E-2</c:v>
                </c:pt>
                <c:pt idx="27">
                  <c:v>7.5512999999999997E-2</c:v>
                </c:pt>
                <c:pt idx="28">
                  <c:v>7.6518000000000003E-2</c:v>
                </c:pt>
                <c:pt idx="29">
                  <c:v>7.7522999999999995E-2</c:v>
                </c:pt>
                <c:pt idx="30">
                  <c:v>7.8528000000000001E-2</c:v>
                </c:pt>
                <c:pt idx="31">
                  <c:v>7.9533000000000006E-2</c:v>
                </c:pt>
                <c:pt idx="32">
                  <c:v>8.0537999999999998E-2</c:v>
                </c:pt>
                <c:pt idx="33">
                  <c:v>8.1543000000000004E-2</c:v>
                </c:pt>
                <c:pt idx="34">
                  <c:v>8.2547999999999996E-2</c:v>
                </c:pt>
                <c:pt idx="35">
                  <c:v>8.3505999999999997E-2</c:v>
                </c:pt>
                <c:pt idx="36">
                  <c:v>8.3770999999999998E-2</c:v>
                </c:pt>
                <c:pt idx="37">
                  <c:v>8.4036E-2</c:v>
                </c:pt>
                <c:pt idx="38">
                  <c:v>8.4301000000000001E-2</c:v>
                </c:pt>
                <c:pt idx="39">
                  <c:v>8.4565000000000001E-2</c:v>
                </c:pt>
                <c:pt idx="40">
                  <c:v>8.4830000000000003E-2</c:v>
                </c:pt>
                <c:pt idx="41">
                  <c:v>8.5095000000000004E-2</c:v>
                </c:pt>
                <c:pt idx="42">
                  <c:v>8.5360000000000005E-2</c:v>
                </c:pt>
                <c:pt idx="43">
                  <c:v>8.5624000000000006E-2</c:v>
                </c:pt>
                <c:pt idx="44">
                  <c:v>8.5888999999999993E-2</c:v>
                </c:pt>
                <c:pt idx="45">
                  <c:v>8.6153999999999994E-2</c:v>
                </c:pt>
                <c:pt idx="46">
                  <c:v>8.6418999999999996E-2</c:v>
                </c:pt>
                <c:pt idx="47">
                  <c:v>8.6682999999999996E-2</c:v>
                </c:pt>
                <c:pt idx="48">
                  <c:v>8.6947999999999998E-2</c:v>
                </c:pt>
                <c:pt idx="49">
                  <c:v>8.7212999999999999E-2</c:v>
                </c:pt>
                <c:pt idx="50">
                  <c:v>8.7478E-2</c:v>
                </c:pt>
                <c:pt idx="51">
                  <c:v>8.7742000000000001E-2</c:v>
                </c:pt>
                <c:pt idx="52">
                  <c:v>8.8007000000000002E-2</c:v>
                </c:pt>
                <c:pt idx="53">
                  <c:v>8.8272000000000003E-2</c:v>
                </c:pt>
                <c:pt idx="54">
                  <c:v>8.8537000000000005E-2</c:v>
                </c:pt>
                <c:pt idx="55">
                  <c:v>8.8801000000000005E-2</c:v>
                </c:pt>
                <c:pt idx="56">
                  <c:v>8.9066000000000006E-2</c:v>
                </c:pt>
                <c:pt idx="57">
                  <c:v>8.9408000000000001E-2</c:v>
                </c:pt>
                <c:pt idx="58">
                  <c:v>9.0512999999999996E-2</c:v>
                </c:pt>
                <c:pt idx="59">
                  <c:v>9.1618000000000005E-2</c:v>
                </c:pt>
                <c:pt idx="60">
                  <c:v>9.2723E-2</c:v>
                </c:pt>
                <c:pt idx="61">
                  <c:v>9.3827999999999995E-2</c:v>
                </c:pt>
                <c:pt idx="62">
                  <c:v>9.4933000000000003E-2</c:v>
                </c:pt>
                <c:pt idx="63">
                  <c:v>9.6036999999999997E-2</c:v>
                </c:pt>
                <c:pt idx="64">
                  <c:v>9.7142000000000006E-2</c:v>
                </c:pt>
                <c:pt idx="65">
                  <c:v>9.8247000000000001E-2</c:v>
                </c:pt>
                <c:pt idx="66">
                  <c:v>9.9351999999999996E-2</c:v>
                </c:pt>
                <c:pt idx="67">
                  <c:v>0.10045999999999999</c:v>
                </c:pt>
                <c:pt idx="68">
                  <c:v>0.10156</c:v>
                </c:pt>
                <c:pt idx="69">
                  <c:v>0.10267</c:v>
                </c:pt>
                <c:pt idx="70">
                  <c:v>0.10377</c:v>
                </c:pt>
                <c:pt idx="71">
                  <c:v>0.10488</c:v>
                </c:pt>
                <c:pt idx="72">
                  <c:v>0.10598</c:v>
                </c:pt>
                <c:pt idx="73">
                  <c:v>0.10709</c:v>
                </c:pt>
                <c:pt idx="74">
                  <c:v>0.10818999999999999</c:v>
                </c:pt>
                <c:pt idx="75">
                  <c:v>0.10929999999999999</c:v>
                </c:pt>
                <c:pt idx="76">
                  <c:v>0.1104</c:v>
                </c:pt>
                <c:pt idx="77">
                  <c:v>0.11151</c:v>
                </c:pt>
                <c:pt idx="78">
                  <c:v>0.11239</c:v>
                </c:pt>
                <c:pt idx="79">
                  <c:v>0.11325</c:v>
                </c:pt>
                <c:pt idx="80">
                  <c:v>0.11409999999999999</c:v>
                </c:pt>
                <c:pt idx="81">
                  <c:v>0.11496000000000001</c:v>
                </c:pt>
                <c:pt idx="82">
                  <c:v>0.11582000000000001</c:v>
                </c:pt>
                <c:pt idx="83">
                  <c:v>0.11668000000000001</c:v>
                </c:pt>
                <c:pt idx="84">
                  <c:v>0.11753</c:v>
                </c:pt>
                <c:pt idx="85">
                  <c:v>0.11839</c:v>
                </c:pt>
                <c:pt idx="86">
                  <c:v>0.11924999999999999</c:v>
                </c:pt>
                <c:pt idx="87">
                  <c:v>0.12010999999999999</c:v>
                </c:pt>
                <c:pt idx="88">
                  <c:v>0.12096999999999999</c:v>
                </c:pt>
                <c:pt idx="89">
                  <c:v>0.12182</c:v>
                </c:pt>
                <c:pt idx="90">
                  <c:v>0.12268</c:v>
                </c:pt>
                <c:pt idx="91">
                  <c:v>0.12354</c:v>
                </c:pt>
                <c:pt idx="92">
                  <c:v>0.1244</c:v>
                </c:pt>
                <c:pt idx="93">
                  <c:v>0.12525</c:v>
                </c:pt>
                <c:pt idx="94">
                  <c:v>0.12611</c:v>
                </c:pt>
                <c:pt idx="95">
                  <c:v>0.12697</c:v>
                </c:pt>
                <c:pt idx="96">
                  <c:v>0.12783</c:v>
                </c:pt>
                <c:pt idx="97">
                  <c:v>0.12867999999999999</c:v>
                </c:pt>
                <c:pt idx="98">
                  <c:v>0.12953999999999999</c:v>
                </c:pt>
                <c:pt idx="99">
                  <c:v>0.13039999999999999</c:v>
                </c:pt>
                <c:pt idx="100">
                  <c:v>0.13125999999999999</c:v>
                </c:pt>
                <c:pt idx="101">
                  <c:v>0.13211000000000001</c:v>
                </c:pt>
                <c:pt idx="102">
                  <c:v>0.13297</c:v>
                </c:pt>
                <c:pt idx="103">
                  <c:v>0.13383</c:v>
                </c:pt>
                <c:pt idx="104">
                  <c:v>0.13469</c:v>
                </c:pt>
                <c:pt idx="105">
                  <c:v>0.13553999999999999</c:v>
                </c:pt>
                <c:pt idx="106">
                  <c:v>0.13639999999999999</c:v>
                </c:pt>
                <c:pt idx="107">
                  <c:v>0.13725999999999999</c:v>
                </c:pt>
                <c:pt idx="108">
                  <c:v>0.13811999999999999</c:v>
                </c:pt>
                <c:pt idx="109">
                  <c:v>0.13897999999999999</c:v>
                </c:pt>
                <c:pt idx="110">
                  <c:v>0.13983000000000001</c:v>
                </c:pt>
                <c:pt idx="111">
                  <c:v>0.14069000000000001</c:v>
                </c:pt>
                <c:pt idx="112">
                  <c:v>0.14155000000000001</c:v>
                </c:pt>
                <c:pt idx="113">
                  <c:v>0.14241000000000001</c:v>
                </c:pt>
                <c:pt idx="114">
                  <c:v>0.14326</c:v>
                </c:pt>
                <c:pt idx="115">
                  <c:v>0.14412</c:v>
                </c:pt>
                <c:pt idx="116">
                  <c:v>0.14498</c:v>
                </c:pt>
                <c:pt idx="117">
                  <c:v>0.14584</c:v>
                </c:pt>
                <c:pt idx="118">
                  <c:v>0.14668999999999999</c:v>
                </c:pt>
                <c:pt idx="119">
                  <c:v>0.14754999999999999</c:v>
                </c:pt>
                <c:pt idx="120">
                  <c:v>0.14840999999999999</c:v>
                </c:pt>
                <c:pt idx="121">
                  <c:v>0.14927000000000001</c:v>
                </c:pt>
                <c:pt idx="122">
                  <c:v>0.15012</c:v>
                </c:pt>
                <c:pt idx="123">
                  <c:v>0.15098</c:v>
                </c:pt>
                <c:pt idx="124">
                  <c:v>0.15184</c:v>
                </c:pt>
                <c:pt idx="125">
                  <c:v>0.1527</c:v>
                </c:pt>
                <c:pt idx="126">
                  <c:v>0.15356</c:v>
                </c:pt>
                <c:pt idx="127">
                  <c:v>0.15440999999999999</c:v>
                </c:pt>
                <c:pt idx="128">
                  <c:v>0.15526999999999999</c:v>
                </c:pt>
                <c:pt idx="129">
                  <c:v>0.15612999999999999</c:v>
                </c:pt>
                <c:pt idx="130">
                  <c:v>0.15698999999999999</c:v>
                </c:pt>
                <c:pt idx="131">
                  <c:v>0.15784000000000001</c:v>
                </c:pt>
                <c:pt idx="132">
                  <c:v>0.15870000000000001</c:v>
                </c:pt>
                <c:pt idx="133">
                  <c:v>0.15956000000000001</c:v>
                </c:pt>
                <c:pt idx="134">
                  <c:v>0.16042000000000001</c:v>
                </c:pt>
                <c:pt idx="135">
                  <c:v>0.16127</c:v>
                </c:pt>
                <c:pt idx="136">
                  <c:v>0.16213</c:v>
                </c:pt>
                <c:pt idx="137">
                  <c:v>0.16299</c:v>
                </c:pt>
                <c:pt idx="138">
                  <c:v>0.16385</c:v>
                </c:pt>
                <c:pt idx="139">
                  <c:v>0.16470000000000001</c:v>
                </c:pt>
                <c:pt idx="140">
                  <c:v>0.16556000000000001</c:v>
                </c:pt>
                <c:pt idx="141">
                  <c:v>0.16642000000000001</c:v>
                </c:pt>
                <c:pt idx="142">
                  <c:v>0.16728000000000001</c:v>
                </c:pt>
                <c:pt idx="143">
                  <c:v>0.16814000000000001</c:v>
                </c:pt>
                <c:pt idx="144">
                  <c:v>0.16899</c:v>
                </c:pt>
                <c:pt idx="145">
                  <c:v>0.16985</c:v>
                </c:pt>
                <c:pt idx="146">
                  <c:v>0.17071</c:v>
                </c:pt>
                <c:pt idx="147">
                  <c:v>0.17157</c:v>
                </c:pt>
                <c:pt idx="148">
                  <c:v>0.17241999999999999</c:v>
                </c:pt>
                <c:pt idx="149">
                  <c:v>0.17327999999999999</c:v>
                </c:pt>
                <c:pt idx="150">
                  <c:v>0.17413999999999999</c:v>
                </c:pt>
                <c:pt idx="151">
                  <c:v>0.17499999999999999</c:v>
                </c:pt>
                <c:pt idx="152">
                  <c:v>0.17585000000000001</c:v>
                </c:pt>
                <c:pt idx="153">
                  <c:v>0.17671000000000001</c:v>
                </c:pt>
                <c:pt idx="154">
                  <c:v>0.17757000000000001</c:v>
                </c:pt>
                <c:pt idx="155">
                  <c:v>0.17843000000000001</c:v>
                </c:pt>
                <c:pt idx="156">
                  <c:v>0.17927999999999999</c:v>
                </c:pt>
                <c:pt idx="157">
                  <c:v>0.18013999999999999</c:v>
                </c:pt>
                <c:pt idx="158">
                  <c:v>0.18099999999999999</c:v>
                </c:pt>
                <c:pt idx="159">
                  <c:v>0.18185999999999999</c:v>
                </c:pt>
                <c:pt idx="160">
                  <c:v>0.18271999999999999</c:v>
                </c:pt>
                <c:pt idx="161">
                  <c:v>0.18357000000000001</c:v>
                </c:pt>
                <c:pt idx="162">
                  <c:v>0.18443000000000001</c:v>
                </c:pt>
                <c:pt idx="163">
                  <c:v>0.18529000000000001</c:v>
                </c:pt>
                <c:pt idx="164">
                  <c:v>0.18615000000000001</c:v>
                </c:pt>
                <c:pt idx="165">
                  <c:v>0.187</c:v>
                </c:pt>
                <c:pt idx="166">
                  <c:v>0.18786</c:v>
                </c:pt>
                <c:pt idx="167">
                  <c:v>0.18872</c:v>
                </c:pt>
                <c:pt idx="168">
                  <c:v>0.18958</c:v>
                </c:pt>
                <c:pt idx="169">
                  <c:v>0.19042999999999999</c:v>
                </c:pt>
                <c:pt idx="170">
                  <c:v>0.19128999999999999</c:v>
                </c:pt>
                <c:pt idx="171">
                  <c:v>0.19214999999999999</c:v>
                </c:pt>
                <c:pt idx="172">
                  <c:v>0.19300999999999999</c:v>
                </c:pt>
                <c:pt idx="173">
                  <c:v>0.19386</c:v>
                </c:pt>
                <c:pt idx="174">
                  <c:v>0.19472</c:v>
                </c:pt>
                <c:pt idx="175">
                  <c:v>0.19558</c:v>
                </c:pt>
                <c:pt idx="176">
                  <c:v>0.19644</c:v>
                </c:pt>
                <c:pt idx="177">
                  <c:v>0.19728999999999999</c:v>
                </c:pt>
                <c:pt idx="178">
                  <c:v>0.19814999999999999</c:v>
                </c:pt>
                <c:pt idx="179">
                  <c:v>0.19900999999999999</c:v>
                </c:pt>
                <c:pt idx="180">
                  <c:v>0.19986999999999999</c:v>
                </c:pt>
                <c:pt idx="181">
                  <c:v>0.20072999999999999</c:v>
                </c:pt>
                <c:pt idx="182">
                  <c:v>0.20158000000000001</c:v>
                </c:pt>
                <c:pt idx="183">
                  <c:v>0.20243</c:v>
                </c:pt>
                <c:pt idx="184">
                  <c:v>0.20329</c:v>
                </c:pt>
                <c:pt idx="185">
                  <c:v>0.20413999999999999</c:v>
                </c:pt>
                <c:pt idx="186">
                  <c:v>0.20499000000000001</c:v>
                </c:pt>
                <c:pt idx="187">
                  <c:v>0.20585000000000001</c:v>
                </c:pt>
                <c:pt idx="188">
                  <c:v>0.20669999999999999</c:v>
                </c:pt>
                <c:pt idx="189">
                  <c:v>0.20755000000000001</c:v>
                </c:pt>
                <c:pt idx="190">
                  <c:v>0.20841000000000001</c:v>
                </c:pt>
                <c:pt idx="191">
                  <c:v>0.20926</c:v>
                </c:pt>
                <c:pt idx="192">
                  <c:v>0.21010999999999999</c:v>
                </c:pt>
                <c:pt idx="193">
                  <c:v>0.21096999999999999</c:v>
                </c:pt>
                <c:pt idx="194">
                  <c:v>0.21182000000000001</c:v>
                </c:pt>
                <c:pt idx="195">
                  <c:v>0.21267</c:v>
                </c:pt>
                <c:pt idx="196">
                  <c:v>0.21353</c:v>
                </c:pt>
                <c:pt idx="197">
                  <c:v>0.21437999999999999</c:v>
                </c:pt>
                <c:pt idx="198">
                  <c:v>0.21523999999999999</c:v>
                </c:pt>
                <c:pt idx="199">
                  <c:v>0.21609</c:v>
                </c:pt>
                <c:pt idx="200">
                  <c:v>0.21693999999999999</c:v>
                </c:pt>
                <c:pt idx="201">
                  <c:v>0.21779999999999999</c:v>
                </c:pt>
                <c:pt idx="202">
                  <c:v>0.21865000000000001</c:v>
                </c:pt>
                <c:pt idx="203">
                  <c:v>0.2195</c:v>
                </c:pt>
                <c:pt idx="204">
                  <c:v>0.22036</c:v>
                </c:pt>
                <c:pt idx="205">
                  <c:v>0.22120999999999999</c:v>
                </c:pt>
                <c:pt idx="206">
                  <c:v>0.22206000000000001</c:v>
                </c:pt>
                <c:pt idx="207">
                  <c:v>0.22292000000000001</c:v>
                </c:pt>
                <c:pt idx="208">
                  <c:v>0.22377</c:v>
                </c:pt>
                <c:pt idx="209">
                  <c:v>0.22461999999999999</c:v>
                </c:pt>
                <c:pt idx="210">
                  <c:v>0.22548000000000001</c:v>
                </c:pt>
                <c:pt idx="211">
                  <c:v>0.22633</c:v>
                </c:pt>
                <c:pt idx="212">
                  <c:v>0.22717999999999999</c:v>
                </c:pt>
                <c:pt idx="213">
                  <c:v>0.22803999999999999</c:v>
                </c:pt>
                <c:pt idx="214">
                  <c:v>0.22889000000000001</c:v>
                </c:pt>
                <c:pt idx="215">
                  <c:v>0.22974</c:v>
                </c:pt>
                <c:pt idx="216">
                  <c:v>0.2306</c:v>
                </c:pt>
                <c:pt idx="217">
                  <c:v>0.23144999999999999</c:v>
                </c:pt>
                <c:pt idx="218">
                  <c:v>0.23230000000000001</c:v>
                </c:pt>
                <c:pt idx="219">
                  <c:v>0.23316000000000001</c:v>
                </c:pt>
                <c:pt idx="220">
                  <c:v>0.23401</c:v>
                </c:pt>
                <c:pt idx="221">
                  <c:v>0.23486000000000001</c:v>
                </c:pt>
                <c:pt idx="222">
                  <c:v>0.23572000000000001</c:v>
                </c:pt>
                <c:pt idx="223">
                  <c:v>0.23657</c:v>
                </c:pt>
                <c:pt idx="224">
                  <c:v>0.23741999999999999</c:v>
                </c:pt>
                <c:pt idx="225">
                  <c:v>0.23827999999999999</c:v>
                </c:pt>
                <c:pt idx="226">
                  <c:v>0.23913000000000001</c:v>
                </c:pt>
                <c:pt idx="227">
                  <c:v>0.23999000000000001</c:v>
                </c:pt>
                <c:pt idx="228">
                  <c:v>0.24084</c:v>
                </c:pt>
                <c:pt idx="229">
                  <c:v>0.24168999999999999</c:v>
                </c:pt>
                <c:pt idx="230">
                  <c:v>0.24254999999999999</c:v>
                </c:pt>
                <c:pt idx="231">
                  <c:v>0.24340000000000001</c:v>
                </c:pt>
                <c:pt idx="232">
                  <c:v>0.24424999999999999</c:v>
                </c:pt>
                <c:pt idx="233">
                  <c:v>0.24510999999999999</c:v>
                </c:pt>
                <c:pt idx="234">
                  <c:v>0.24596000000000001</c:v>
                </c:pt>
                <c:pt idx="235">
                  <c:v>0.24681</c:v>
                </c:pt>
                <c:pt idx="236">
                  <c:v>0.24767</c:v>
                </c:pt>
                <c:pt idx="237">
                  <c:v>0.24851999999999999</c:v>
                </c:pt>
                <c:pt idx="238">
                  <c:v>0.24937000000000001</c:v>
                </c:pt>
                <c:pt idx="239">
                  <c:v>0.25023000000000001</c:v>
                </c:pt>
                <c:pt idx="240">
                  <c:v>0.25108000000000003</c:v>
                </c:pt>
                <c:pt idx="241">
                  <c:v>0.25192999999999999</c:v>
                </c:pt>
                <c:pt idx="242">
                  <c:v>0.25279000000000001</c:v>
                </c:pt>
                <c:pt idx="243">
                  <c:v>0.25363999999999998</c:v>
                </c:pt>
                <c:pt idx="244">
                  <c:v>0.25448999999999999</c:v>
                </c:pt>
                <c:pt idx="245">
                  <c:v>0.25535000000000002</c:v>
                </c:pt>
                <c:pt idx="246">
                  <c:v>0.25619999999999998</c:v>
                </c:pt>
                <c:pt idx="247">
                  <c:v>0.25705</c:v>
                </c:pt>
                <c:pt idx="248">
                  <c:v>0.25790999999999997</c:v>
                </c:pt>
                <c:pt idx="249">
                  <c:v>0.25875999999999999</c:v>
                </c:pt>
                <c:pt idx="250">
                  <c:v>0.25961000000000001</c:v>
                </c:pt>
                <c:pt idx="251">
                  <c:v>0.26046999999999998</c:v>
                </c:pt>
                <c:pt idx="252">
                  <c:v>0.26132</c:v>
                </c:pt>
                <c:pt idx="253">
                  <c:v>0.26217000000000001</c:v>
                </c:pt>
                <c:pt idx="254">
                  <c:v>0.26302999999999999</c:v>
                </c:pt>
                <c:pt idx="255">
                  <c:v>0.26388</c:v>
                </c:pt>
                <c:pt idx="256">
                  <c:v>0.26473000000000002</c:v>
                </c:pt>
                <c:pt idx="257">
                  <c:v>0.26558999999999999</c:v>
                </c:pt>
                <c:pt idx="258">
                  <c:v>0.26644000000000001</c:v>
                </c:pt>
                <c:pt idx="259">
                  <c:v>0.26729999999999998</c:v>
                </c:pt>
                <c:pt idx="260">
                  <c:v>0.26815</c:v>
                </c:pt>
                <c:pt idx="261">
                  <c:v>0.26900000000000002</c:v>
                </c:pt>
                <c:pt idx="262">
                  <c:v>0.26985999999999999</c:v>
                </c:pt>
                <c:pt idx="263">
                  <c:v>0.27071000000000001</c:v>
                </c:pt>
                <c:pt idx="264">
                  <c:v>0.27156000000000002</c:v>
                </c:pt>
                <c:pt idx="265">
                  <c:v>0.27242</c:v>
                </c:pt>
                <c:pt idx="266">
                  <c:v>0.27327000000000001</c:v>
                </c:pt>
                <c:pt idx="267">
                  <c:v>0.27411999999999997</c:v>
                </c:pt>
                <c:pt idx="268">
                  <c:v>0.27498</c:v>
                </c:pt>
                <c:pt idx="269">
                  <c:v>0.27583000000000002</c:v>
                </c:pt>
                <c:pt idx="270">
                  <c:v>0.27667999999999998</c:v>
                </c:pt>
                <c:pt idx="271">
                  <c:v>0.27754000000000001</c:v>
                </c:pt>
                <c:pt idx="272">
                  <c:v>0.27839000000000003</c:v>
                </c:pt>
                <c:pt idx="273">
                  <c:v>0.27922999999999998</c:v>
                </c:pt>
                <c:pt idx="274">
                  <c:v>0.28003</c:v>
                </c:pt>
                <c:pt idx="275">
                  <c:v>0.28082000000000001</c:v>
                </c:pt>
                <c:pt idx="276">
                  <c:v>0.28161999999999998</c:v>
                </c:pt>
                <c:pt idx="277">
                  <c:v>0.28242</c:v>
                </c:pt>
                <c:pt idx="278">
                  <c:v>0.28322000000000003</c:v>
                </c:pt>
                <c:pt idx="279">
                  <c:v>0.28400999999999998</c:v>
                </c:pt>
                <c:pt idx="280">
                  <c:v>0.28481000000000001</c:v>
                </c:pt>
                <c:pt idx="281">
                  <c:v>0.28560999999999998</c:v>
                </c:pt>
                <c:pt idx="282">
                  <c:v>0.28641</c:v>
                </c:pt>
                <c:pt idx="283">
                  <c:v>0.28720000000000001</c:v>
                </c:pt>
                <c:pt idx="284">
                  <c:v>0.28799999999999998</c:v>
                </c:pt>
                <c:pt idx="285">
                  <c:v>0.2888</c:v>
                </c:pt>
                <c:pt idx="286">
                  <c:v>0.28959000000000001</c:v>
                </c:pt>
                <c:pt idx="287">
                  <c:v>0.29038999999999998</c:v>
                </c:pt>
                <c:pt idx="288">
                  <c:v>0.29119</c:v>
                </c:pt>
                <c:pt idx="289">
                  <c:v>0.29199000000000003</c:v>
                </c:pt>
                <c:pt idx="290">
                  <c:v>0.29277999999999998</c:v>
                </c:pt>
                <c:pt idx="291">
                  <c:v>0.29358000000000001</c:v>
                </c:pt>
                <c:pt idx="292">
                  <c:v>0.29437999999999998</c:v>
                </c:pt>
                <c:pt idx="293">
                  <c:v>0.29516999999999999</c:v>
                </c:pt>
                <c:pt idx="294">
                  <c:v>0.29597000000000001</c:v>
                </c:pt>
                <c:pt idx="295">
                  <c:v>0.29676999999999998</c:v>
                </c:pt>
                <c:pt idx="296">
                  <c:v>0.29757</c:v>
                </c:pt>
                <c:pt idx="297">
                  <c:v>0.29836000000000001</c:v>
                </c:pt>
                <c:pt idx="298">
                  <c:v>0.29915999999999998</c:v>
                </c:pt>
                <c:pt idx="299">
                  <c:v>0.29996</c:v>
                </c:pt>
                <c:pt idx="300">
                  <c:v>0.30076000000000003</c:v>
                </c:pt>
                <c:pt idx="301">
                  <c:v>0.30154999999999998</c:v>
                </c:pt>
                <c:pt idx="302">
                  <c:v>0.30235000000000001</c:v>
                </c:pt>
                <c:pt idx="303">
                  <c:v>0.30314999999999998</c:v>
                </c:pt>
                <c:pt idx="304">
                  <c:v>0.30393999999999999</c:v>
                </c:pt>
                <c:pt idx="305">
                  <c:v>0.30474000000000001</c:v>
                </c:pt>
                <c:pt idx="306">
                  <c:v>0.30553999999999998</c:v>
                </c:pt>
                <c:pt idx="307">
                  <c:v>0.30634</c:v>
                </c:pt>
                <c:pt idx="308">
                  <c:v>0.30713000000000001</c:v>
                </c:pt>
                <c:pt idx="309">
                  <c:v>0.30792999999999998</c:v>
                </c:pt>
                <c:pt idx="310">
                  <c:v>0.30873</c:v>
                </c:pt>
                <c:pt idx="311">
                  <c:v>0.30953000000000003</c:v>
                </c:pt>
                <c:pt idx="312">
                  <c:v>0.31031999999999998</c:v>
                </c:pt>
                <c:pt idx="313">
                  <c:v>0.31112000000000001</c:v>
                </c:pt>
                <c:pt idx="314">
                  <c:v>0.31191999999999998</c:v>
                </c:pt>
                <c:pt idx="315">
                  <c:v>0.31270999999999999</c:v>
                </c:pt>
                <c:pt idx="316">
                  <c:v>0.31351000000000001</c:v>
                </c:pt>
                <c:pt idx="317">
                  <c:v>0.31430999999999998</c:v>
                </c:pt>
                <c:pt idx="318">
                  <c:v>0.31511</c:v>
                </c:pt>
                <c:pt idx="319">
                  <c:v>0.31590000000000001</c:v>
                </c:pt>
                <c:pt idx="320">
                  <c:v>0.31669999999999998</c:v>
                </c:pt>
                <c:pt idx="321">
                  <c:v>0.3175</c:v>
                </c:pt>
                <c:pt idx="322">
                  <c:v>0.31829000000000002</c:v>
                </c:pt>
                <c:pt idx="323">
                  <c:v>0.31908999999999998</c:v>
                </c:pt>
                <c:pt idx="324">
                  <c:v>0.31989000000000001</c:v>
                </c:pt>
                <c:pt idx="325">
                  <c:v>0.32068999999999998</c:v>
                </c:pt>
                <c:pt idx="326">
                  <c:v>0.32147999999999999</c:v>
                </c:pt>
                <c:pt idx="327">
                  <c:v>0.32228000000000001</c:v>
                </c:pt>
                <c:pt idx="328">
                  <c:v>0.32307999999999998</c:v>
                </c:pt>
                <c:pt idx="329">
                  <c:v>0.32388</c:v>
                </c:pt>
                <c:pt idx="330">
                  <c:v>0.32467000000000001</c:v>
                </c:pt>
                <c:pt idx="331">
                  <c:v>0.32546999999999998</c:v>
                </c:pt>
                <c:pt idx="332">
                  <c:v>0.32627</c:v>
                </c:pt>
                <c:pt idx="333">
                  <c:v>0.32706000000000002</c:v>
                </c:pt>
                <c:pt idx="334">
                  <c:v>0.32785999999999998</c:v>
                </c:pt>
                <c:pt idx="335">
                  <c:v>0.32866000000000001</c:v>
                </c:pt>
                <c:pt idx="336">
                  <c:v>0.32945999999999998</c:v>
                </c:pt>
                <c:pt idx="337">
                  <c:v>0.33024999999999999</c:v>
                </c:pt>
                <c:pt idx="338">
                  <c:v>0.33105000000000001</c:v>
                </c:pt>
                <c:pt idx="339">
                  <c:v>0.33184999999999998</c:v>
                </c:pt>
                <c:pt idx="340">
                  <c:v>0.33265</c:v>
                </c:pt>
                <c:pt idx="341">
                  <c:v>0.33344000000000001</c:v>
                </c:pt>
                <c:pt idx="342">
                  <c:v>0.33423999999999998</c:v>
                </c:pt>
                <c:pt idx="343">
                  <c:v>0.33504</c:v>
                </c:pt>
                <c:pt idx="344">
                  <c:v>0.33583000000000002</c:v>
                </c:pt>
                <c:pt idx="345">
                  <c:v>0.33662999999999998</c:v>
                </c:pt>
                <c:pt idx="346">
                  <c:v>0.33743000000000001</c:v>
                </c:pt>
                <c:pt idx="347">
                  <c:v>0.33822999999999998</c:v>
                </c:pt>
                <c:pt idx="348">
                  <c:v>0.33901999999999999</c:v>
                </c:pt>
                <c:pt idx="349">
                  <c:v>0.33982000000000001</c:v>
                </c:pt>
                <c:pt idx="350">
                  <c:v>0.34061999999999998</c:v>
                </c:pt>
                <c:pt idx="351">
                  <c:v>0.34140999999999999</c:v>
                </c:pt>
                <c:pt idx="352">
                  <c:v>0.34221000000000001</c:v>
                </c:pt>
                <c:pt idx="353">
                  <c:v>0.34300999999999998</c:v>
                </c:pt>
                <c:pt idx="354">
                  <c:v>0.34381</c:v>
                </c:pt>
                <c:pt idx="355">
                  <c:v>0.34460000000000002</c:v>
                </c:pt>
                <c:pt idx="356">
                  <c:v>0.34539999999999998</c:v>
                </c:pt>
                <c:pt idx="357">
                  <c:v>0.34620000000000001</c:v>
                </c:pt>
                <c:pt idx="358">
                  <c:v>0.34699999999999998</c:v>
                </c:pt>
                <c:pt idx="359">
                  <c:v>0.34778999999999999</c:v>
                </c:pt>
                <c:pt idx="360">
                  <c:v>0.34859000000000001</c:v>
                </c:pt>
                <c:pt idx="361">
                  <c:v>0.34938999999999998</c:v>
                </c:pt>
                <c:pt idx="362">
                  <c:v>0.35017999999999999</c:v>
                </c:pt>
                <c:pt idx="363">
                  <c:v>0.35098000000000001</c:v>
                </c:pt>
                <c:pt idx="364">
                  <c:v>0.35177999999999998</c:v>
                </c:pt>
                <c:pt idx="365">
                  <c:v>0.35258</c:v>
                </c:pt>
                <c:pt idx="366">
                  <c:v>0.35337000000000002</c:v>
                </c:pt>
                <c:pt idx="367">
                  <c:v>0.35416999999999998</c:v>
                </c:pt>
                <c:pt idx="368">
                  <c:v>0.35497000000000001</c:v>
                </c:pt>
                <c:pt idx="369">
                  <c:v>0.35576999999999998</c:v>
                </c:pt>
                <c:pt idx="370">
                  <c:v>0.35655999999999999</c:v>
                </c:pt>
                <c:pt idx="371">
                  <c:v>0.35736000000000001</c:v>
                </c:pt>
                <c:pt idx="372">
                  <c:v>0.35815999999999998</c:v>
                </c:pt>
                <c:pt idx="373">
                  <c:v>0.35894999999999999</c:v>
                </c:pt>
                <c:pt idx="374">
                  <c:v>0.35975000000000001</c:v>
                </c:pt>
                <c:pt idx="375">
                  <c:v>0.36054999999999998</c:v>
                </c:pt>
                <c:pt idx="376">
                  <c:v>0.36135</c:v>
                </c:pt>
                <c:pt idx="377">
                  <c:v>0.36214000000000002</c:v>
                </c:pt>
                <c:pt idx="378">
                  <c:v>0.36293999999999998</c:v>
                </c:pt>
                <c:pt idx="379">
                  <c:v>0.36374000000000001</c:v>
                </c:pt>
                <c:pt idx="380">
                  <c:v>0.36453000000000002</c:v>
                </c:pt>
                <c:pt idx="381">
                  <c:v>0.36532999999999999</c:v>
                </c:pt>
                <c:pt idx="382">
                  <c:v>0.36613000000000001</c:v>
                </c:pt>
                <c:pt idx="383">
                  <c:v>0.36692999999999998</c:v>
                </c:pt>
                <c:pt idx="384">
                  <c:v>0.36771999999999999</c:v>
                </c:pt>
                <c:pt idx="385">
                  <c:v>0.36849999999999999</c:v>
                </c:pt>
                <c:pt idx="386">
                  <c:v>0.36928</c:v>
                </c:pt>
                <c:pt idx="387">
                  <c:v>0.37006</c:v>
                </c:pt>
                <c:pt idx="388">
                  <c:v>0.37084</c:v>
                </c:pt>
                <c:pt idx="389">
                  <c:v>0.37162000000000001</c:v>
                </c:pt>
                <c:pt idx="390">
                  <c:v>0.37240000000000001</c:v>
                </c:pt>
                <c:pt idx="391">
                  <c:v>0.37318000000000001</c:v>
                </c:pt>
                <c:pt idx="392">
                  <c:v>0.37396000000000001</c:v>
                </c:pt>
                <c:pt idx="393">
                  <c:v>0.37474000000000002</c:v>
                </c:pt>
                <c:pt idx="394">
                  <c:v>0.37552000000000002</c:v>
                </c:pt>
                <c:pt idx="395">
                  <c:v>0.37630000000000002</c:v>
                </c:pt>
                <c:pt idx="396">
                  <c:v>0.37708000000000003</c:v>
                </c:pt>
                <c:pt idx="397">
                  <c:v>0.37785999999999997</c:v>
                </c:pt>
                <c:pt idx="398">
                  <c:v>0.37863999999999998</c:v>
                </c:pt>
                <c:pt idx="399">
                  <c:v>0.37941999999999998</c:v>
                </c:pt>
                <c:pt idx="400">
                  <c:v>0.38019999999999998</c:v>
                </c:pt>
                <c:pt idx="401">
                  <c:v>0.38097999999999999</c:v>
                </c:pt>
                <c:pt idx="402">
                  <c:v>0.38175999999999999</c:v>
                </c:pt>
                <c:pt idx="403">
                  <c:v>0.38253999999999999</c:v>
                </c:pt>
                <c:pt idx="404">
                  <c:v>0.38330999999999998</c:v>
                </c:pt>
                <c:pt idx="405">
                  <c:v>0.38408999999999999</c:v>
                </c:pt>
                <c:pt idx="406">
                  <c:v>0.38486999999999999</c:v>
                </c:pt>
                <c:pt idx="407">
                  <c:v>0.38564999999999999</c:v>
                </c:pt>
                <c:pt idx="408">
                  <c:v>0.38643</c:v>
                </c:pt>
                <c:pt idx="409">
                  <c:v>0.38721</c:v>
                </c:pt>
                <c:pt idx="410">
                  <c:v>0.38799</c:v>
                </c:pt>
                <c:pt idx="411">
                  <c:v>0.38877</c:v>
                </c:pt>
                <c:pt idx="412">
                  <c:v>0.38955000000000001</c:v>
                </c:pt>
                <c:pt idx="413">
                  <c:v>0.39033000000000001</c:v>
                </c:pt>
                <c:pt idx="414">
                  <c:v>0.39111000000000001</c:v>
                </c:pt>
                <c:pt idx="415">
                  <c:v>0.39189000000000002</c:v>
                </c:pt>
                <c:pt idx="416">
                  <c:v>0.39267000000000002</c:v>
                </c:pt>
                <c:pt idx="417">
                  <c:v>0.39345000000000002</c:v>
                </c:pt>
                <c:pt idx="418">
                  <c:v>0.39423000000000002</c:v>
                </c:pt>
                <c:pt idx="419">
                  <c:v>0.39500999999999997</c:v>
                </c:pt>
                <c:pt idx="420">
                  <c:v>0.39578999999999998</c:v>
                </c:pt>
                <c:pt idx="421">
                  <c:v>0.39656999999999998</c:v>
                </c:pt>
                <c:pt idx="422">
                  <c:v>0.39734999999999998</c:v>
                </c:pt>
                <c:pt idx="423">
                  <c:v>0.39812999999999998</c:v>
                </c:pt>
                <c:pt idx="424">
                  <c:v>0.39890999999999999</c:v>
                </c:pt>
                <c:pt idx="425">
                  <c:v>0.39968999999999999</c:v>
                </c:pt>
                <c:pt idx="426">
                  <c:v>0.40046999999999999</c:v>
                </c:pt>
                <c:pt idx="427">
                  <c:v>0.40125</c:v>
                </c:pt>
                <c:pt idx="428">
                  <c:v>0.40203</c:v>
                </c:pt>
                <c:pt idx="429">
                  <c:v>0.40281</c:v>
                </c:pt>
                <c:pt idx="430">
                  <c:v>0.40359</c:v>
                </c:pt>
                <c:pt idx="431">
                  <c:v>0.40437000000000001</c:v>
                </c:pt>
                <c:pt idx="432">
                  <c:v>0.40515000000000001</c:v>
                </c:pt>
                <c:pt idx="433">
                  <c:v>0.40593000000000001</c:v>
                </c:pt>
                <c:pt idx="434">
                  <c:v>0.40671000000000002</c:v>
                </c:pt>
                <c:pt idx="435">
                  <c:v>0.40749000000000002</c:v>
                </c:pt>
                <c:pt idx="436">
                  <c:v>0.40827000000000002</c:v>
                </c:pt>
                <c:pt idx="437">
                  <c:v>0.40905000000000002</c:v>
                </c:pt>
                <c:pt idx="438">
                  <c:v>0.40983000000000003</c:v>
                </c:pt>
                <c:pt idx="439">
                  <c:v>0.41060999999999998</c:v>
                </c:pt>
                <c:pt idx="440">
                  <c:v>0.41138999999999998</c:v>
                </c:pt>
                <c:pt idx="441">
                  <c:v>0.41216000000000003</c:v>
                </c:pt>
                <c:pt idx="442">
                  <c:v>0.41293999999999997</c:v>
                </c:pt>
                <c:pt idx="443">
                  <c:v>0.41371999999999998</c:v>
                </c:pt>
                <c:pt idx="444">
                  <c:v>0.41449999999999998</c:v>
                </c:pt>
                <c:pt idx="445">
                  <c:v>0.41527999999999998</c:v>
                </c:pt>
                <c:pt idx="446">
                  <c:v>0.41605999999999999</c:v>
                </c:pt>
                <c:pt idx="447">
                  <c:v>0.41683999999999999</c:v>
                </c:pt>
                <c:pt idx="448">
                  <c:v>0.41761999999999999</c:v>
                </c:pt>
                <c:pt idx="449">
                  <c:v>0.41839999999999999</c:v>
                </c:pt>
                <c:pt idx="450">
                  <c:v>0.41918</c:v>
                </c:pt>
                <c:pt idx="451">
                  <c:v>0.41996</c:v>
                </c:pt>
                <c:pt idx="452">
                  <c:v>0.42074</c:v>
                </c:pt>
                <c:pt idx="453">
                  <c:v>0.42152000000000001</c:v>
                </c:pt>
                <c:pt idx="454">
                  <c:v>0.42230000000000001</c:v>
                </c:pt>
                <c:pt idx="455">
                  <c:v>0.42308000000000001</c:v>
                </c:pt>
                <c:pt idx="456">
                  <c:v>0.42386000000000001</c:v>
                </c:pt>
                <c:pt idx="457">
                  <c:v>0.42464000000000002</c:v>
                </c:pt>
                <c:pt idx="458">
                  <c:v>0.42542000000000002</c:v>
                </c:pt>
                <c:pt idx="459">
                  <c:v>0.42620000000000002</c:v>
                </c:pt>
                <c:pt idx="460">
                  <c:v>0.42698000000000003</c:v>
                </c:pt>
                <c:pt idx="461">
                  <c:v>0.42775999999999997</c:v>
                </c:pt>
                <c:pt idx="462">
                  <c:v>0.42853999999999998</c:v>
                </c:pt>
                <c:pt idx="463">
                  <c:v>0.42931999999999998</c:v>
                </c:pt>
                <c:pt idx="464">
                  <c:v>0.43009999999999998</c:v>
                </c:pt>
                <c:pt idx="465">
                  <c:v>0.43087999999999999</c:v>
                </c:pt>
                <c:pt idx="466">
                  <c:v>0.43165999999999999</c:v>
                </c:pt>
                <c:pt idx="467">
                  <c:v>0.43243999999999999</c:v>
                </c:pt>
                <c:pt idx="468">
                  <c:v>0.43321999999999999</c:v>
                </c:pt>
                <c:pt idx="469">
                  <c:v>0.434</c:v>
                </c:pt>
                <c:pt idx="470">
                  <c:v>0.43478</c:v>
                </c:pt>
                <c:pt idx="471">
                  <c:v>0.43556</c:v>
                </c:pt>
                <c:pt idx="472">
                  <c:v>0.43642999999999998</c:v>
                </c:pt>
                <c:pt idx="473">
                  <c:v>0.43736000000000003</c:v>
                </c:pt>
                <c:pt idx="474">
                  <c:v>0.43829000000000001</c:v>
                </c:pt>
                <c:pt idx="475">
                  <c:v>0.43922</c:v>
                </c:pt>
                <c:pt idx="476">
                  <c:v>0.44014999999999999</c:v>
                </c:pt>
                <c:pt idx="477">
                  <c:v>0.44108000000000003</c:v>
                </c:pt>
                <c:pt idx="478">
                  <c:v>0.44201000000000001</c:v>
                </c:pt>
                <c:pt idx="479">
                  <c:v>0.44295000000000001</c:v>
                </c:pt>
                <c:pt idx="480">
                  <c:v>0.44388</c:v>
                </c:pt>
                <c:pt idx="481">
                  <c:v>0.44480999999999998</c:v>
                </c:pt>
                <c:pt idx="482">
                  <c:v>0.44574000000000003</c:v>
                </c:pt>
                <c:pt idx="483">
                  <c:v>0.44667000000000001</c:v>
                </c:pt>
                <c:pt idx="484">
                  <c:v>0.4476</c:v>
                </c:pt>
                <c:pt idx="485">
                  <c:v>0.44852999999999998</c:v>
                </c:pt>
                <c:pt idx="486">
                  <c:v>0.44946999999999998</c:v>
                </c:pt>
                <c:pt idx="487">
                  <c:v>0.45040000000000002</c:v>
                </c:pt>
                <c:pt idx="488">
                  <c:v>0.45133000000000001</c:v>
                </c:pt>
                <c:pt idx="489">
                  <c:v>0.45226</c:v>
                </c:pt>
                <c:pt idx="490">
                  <c:v>0.45318999999999998</c:v>
                </c:pt>
                <c:pt idx="491">
                  <c:v>0.45412000000000002</c:v>
                </c:pt>
                <c:pt idx="492">
                  <c:v>0.45505000000000001</c:v>
                </c:pt>
                <c:pt idx="493">
                  <c:v>0.45598</c:v>
                </c:pt>
                <c:pt idx="494">
                  <c:v>0.45691999999999999</c:v>
                </c:pt>
                <c:pt idx="495">
                  <c:v>0.45784999999999998</c:v>
                </c:pt>
                <c:pt idx="496">
                  <c:v>0.45878000000000002</c:v>
                </c:pt>
                <c:pt idx="497">
                  <c:v>0.45971000000000001</c:v>
                </c:pt>
                <c:pt idx="498">
                  <c:v>0.46063999999999999</c:v>
                </c:pt>
                <c:pt idx="499">
                  <c:v>0.46156999999999998</c:v>
                </c:pt>
                <c:pt idx="500">
                  <c:v>0.46250000000000002</c:v>
                </c:pt>
                <c:pt idx="501">
                  <c:v>0.46344000000000002</c:v>
                </c:pt>
                <c:pt idx="502">
                  <c:v>0.46437</c:v>
                </c:pt>
                <c:pt idx="503">
                  <c:v>0.46529999999999999</c:v>
                </c:pt>
                <c:pt idx="504">
                  <c:v>0.46622999999999998</c:v>
                </c:pt>
                <c:pt idx="505">
                  <c:v>0.46716000000000002</c:v>
                </c:pt>
                <c:pt idx="506">
                  <c:v>0.46809000000000001</c:v>
                </c:pt>
                <c:pt idx="507">
                  <c:v>0.46901999999999999</c:v>
                </c:pt>
                <c:pt idx="508">
                  <c:v>0.46994999999999998</c:v>
                </c:pt>
                <c:pt idx="509">
                  <c:v>0.47088999999999998</c:v>
                </c:pt>
                <c:pt idx="510">
                  <c:v>0.47182000000000002</c:v>
                </c:pt>
                <c:pt idx="511">
                  <c:v>0.47275</c:v>
                </c:pt>
                <c:pt idx="512">
                  <c:v>0.47367999999999999</c:v>
                </c:pt>
                <c:pt idx="513">
                  <c:v>0.47460999999999998</c:v>
                </c:pt>
                <c:pt idx="514">
                  <c:v>0.47554000000000002</c:v>
                </c:pt>
                <c:pt idx="515">
                  <c:v>0.47647</c:v>
                </c:pt>
                <c:pt idx="516">
                  <c:v>0.47741</c:v>
                </c:pt>
                <c:pt idx="517">
                  <c:v>0.47833999999999999</c:v>
                </c:pt>
                <c:pt idx="518">
                  <c:v>0.47926999999999997</c:v>
                </c:pt>
                <c:pt idx="519">
                  <c:v>0.48020000000000002</c:v>
                </c:pt>
                <c:pt idx="520">
                  <c:v>0.48113</c:v>
                </c:pt>
                <c:pt idx="521">
                  <c:v>0.48205999999999999</c:v>
                </c:pt>
                <c:pt idx="522">
                  <c:v>0.48298999999999997</c:v>
                </c:pt>
                <c:pt idx="523">
                  <c:v>0.48392000000000002</c:v>
                </c:pt>
                <c:pt idx="524">
                  <c:v>0.48486000000000001</c:v>
                </c:pt>
                <c:pt idx="525">
                  <c:v>0.48579</c:v>
                </c:pt>
                <c:pt idx="526">
                  <c:v>0.48671999999999999</c:v>
                </c:pt>
                <c:pt idx="527">
                  <c:v>0.48764999999999997</c:v>
                </c:pt>
                <c:pt idx="528">
                  <c:v>0.48858000000000001</c:v>
                </c:pt>
                <c:pt idx="529">
                  <c:v>0.48951</c:v>
                </c:pt>
                <c:pt idx="530">
                  <c:v>0.49043999999999999</c:v>
                </c:pt>
                <c:pt idx="531">
                  <c:v>0.49134</c:v>
                </c:pt>
                <c:pt idx="532">
                  <c:v>0.49208000000000002</c:v>
                </c:pt>
                <c:pt idx="533">
                  <c:v>0.49282999999999999</c:v>
                </c:pt>
                <c:pt idx="534">
                  <c:v>0.49357000000000001</c:v>
                </c:pt>
                <c:pt idx="535">
                  <c:v>0.49431999999999998</c:v>
                </c:pt>
                <c:pt idx="536">
                  <c:v>0.49506</c:v>
                </c:pt>
                <c:pt idx="537">
                  <c:v>0.49580999999999997</c:v>
                </c:pt>
                <c:pt idx="538">
                  <c:v>0.49654999999999999</c:v>
                </c:pt>
                <c:pt idx="539">
                  <c:v>0.49730000000000002</c:v>
                </c:pt>
                <c:pt idx="540">
                  <c:v>0.49803999999999998</c:v>
                </c:pt>
                <c:pt idx="541">
                  <c:v>0.49879000000000001</c:v>
                </c:pt>
                <c:pt idx="542">
                  <c:v>0.49953999999999998</c:v>
                </c:pt>
                <c:pt idx="543">
                  <c:v>0.50027999999999995</c:v>
                </c:pt>
                <c:pt idx="544">
                  <c:v>0.50102999999999998</c:v>
                </c:pt>
                <c:pt idx="545">
                  <c:v>0.50177000000000005</c:v>
                </c:pt>
                <c:pt idx="546">
                  <c:v>0.50251999999999997</c:v>
                </c:pt>
                <c:pt idx="547">
                  <c:v>0.50326000000000004</c:v>
                </c:pt>
                <c:pt idx="548">
                  <c:v>0.50400999999999996</c:v>
                </c:pt>
                <c:pt idx="549">
                  <c:v>0.50475000000000003</c:v>
                </c:pt>
                <c:pt idx="550">
                  <c:v>0.50549999999999995</c:v>
                </c:pt>
                <c:pt idx="551">
                  <c:v>0.50624999999999998</c:v>
                </c:pt>
                <c:pt idx="552">
                  <c:v>0.50699000000000005</c:v>
                </c:pt>
                <c:pt idx="553">
                  <c:v>0.50773999999999997</c:v>
                </c:pt>
                <c:pt idx="554">
                  <c:v>0.50848000000000004</c:v>
                </c:pt>
                <c:pt idx="555">
                  <c:v>0.50922999999999996</c:v>
                </c:pt>
                <c:pt idx="556">
                  <c:v>0.50997000000000003</c:v>
                </c:pt>
                <c:pt idx="557">
                  <c:v>0.51071999999999995</c:v>
                </c:pt>
                <c:pt idx="558">
                  <c:v>0.51146000000000003</c:v>
                </c:pt>
                <c:pt idx="559">
                  <c:v>0.51221000000000005</c:v>
                </c:pt>
                <c:pt idx="560">
                  <c:v>0.51295000000000002</c:v>
                </c:pt>
                <c:pt idx="561">
                  <c:v>0.51370000000000005</c:v>
                </c:pt>
                <c:pt idx="562">
                  <c:v>0.51444999999999996</c:v>
                </c:pt>
                <c:pt idx="563">
                  <c:v>0.51519000000000004</c:v>
                </c:pt>
                <c:pt idx="564">
                  <c:v>0.51593999999999995</c:v>
                </c:pt>
                <c:pt idx="565">
                  <c:v>0.51668000000000003</c:v>
                </c:pt>
                <c:pt idx="566">
                  <c:v>0.51742999999999995</c:v>
                </c:pt>
                <c:pt idx="567">
                  <c:v>0.51817000000000002</c:v>
                </c:pt>
                <c:pt idx="568">
                  <c:v>0.51892000000000005</c:v>
                </c:pt>
                <c:pt idx="569">
                  <c:v>0.51966000000000001</c:v>
                </c:pt>
                <c:pt idx="570">
                  <c:v>0.52041000000000004</c:v>
                </c:pt>
                <c:pt idx="571">
                  <c:v>0.52115999999999996</c:v>
                </c:pt>
                <c:pt idx="572">
                  <c:v>0.52190000000000003</c:v>
                </c:pt>
                <c:pt idx="573">
                  <c:v>0.52264999999999995</c:v>
                </c:pt>
                <c:pt idx="574">
                  <c:v>0.52339000000000002</c:v>
                </c:pt>
                <c:pt idx="575">
                  <c:v>0.52412999999999998</c:v>
                </c:pt>
                <c:pt idx="576">
                  <c:v>0.52488000000000001</c:v>
                </c:pt>
                <c:pt idx="577">
                  <c:v>0.52561999999999998</c:v>
                </c:pt>
                <c:pt idx="578">
                  <c:v>0.52637</c:v>
                </c:pt>
                <c:pt idx="579">
                  <c:v>0.52710999999999997</c:v>
                </c:pt>
                <c:pt idx="580">
                  <c:v>0.52786</c:v>
                </c:pt>
                <c:pt idx="581">
                  <c:v>0.52859999999999996</c:v>
                </c:pt>
                <c:pt idx="582">
                  <c:v>0.52934000000000003</c:v>
                </c:pt>
                <c:pt idx="583">
                  <c:v>0.53008999999999995</c:v>
                </c:pt>
                <c:pt idx="584">
                  <c:v>0.53083000000000002</c:v>
                </c:pt>
                <c:pt idx="585">
                  <c:v>0.53158000000000005</c:v>
                </c:pt>
                <c:pt idx="586">
                  <c:v>0.53232000000000002</c:v>
                </c:pt>
                <c:pt idx="587">
                  <c:v>0.53305999999999998</c:v>
                </c:pt>
                <c:pt idx="588">
                  <c:v>0.53381000000000001</c:v>
                </c:pt>
                <c:pt idx="589">
                  <c:v>0.53454999999999997</c:v>
                </c:pt>
                <c:pt idx="590">
                  <c:v>0.5353</c:v>
                </c:pt>
                <c:pt idx="591">
                  <c:v>0.53603999999999996</c:v>
                </c:pt>
                <c:pt idx="592">
                  <c:v>0.53678999999999999</c:v>
                </c:pt>
                <c:pt idx="593">
                  <c:v>0.53752999999999995</c:v>
                </c:pt>
                <c:pt idx="594">
                  <c:v>0.53827000000000003</c:v>
                </c:pt>
                <c:pt idx="595">
                  <c:v>0.53902000000000005</c:v>
                </c:pt>
                <c:pt idx="596">
                  <c:v>0.53976000000000002</c:v>
                </c:pt>
                <c:pt idx="597">
                  <c:v>0.54051000000000005</c:v>
                </c:pt>
                <c:pt idx="598">
                  <c:v>0.54125000000000001</c:v>
                </c:pt>
                <c:pt idx="599">
                  <c:v>0.54198999999999997</c:v>
                </c:pt>
                <c:pt idx="600">
                  <c:v>0.54274</c:v>
                </c:pt>
                <c:pt idx="601">
                  <c:v>0.54347999999999996</c:v>
                </c:pt>
                <c:pt idx="602">
                  <c:v>0.54422999999999999</c:v>
                </c:pt>
                <c:pt idx="603">
                  <c:v>0.54496999999999995</c:v>
                </c:pt>
                <c:pt idx="604">
                  <c:v>0.54571999999999998</c:v>
                </c:pt>
                <c:pt idx="605">
                  <c:v>0.54645999999999995</c:v>
                </c:pt>
                <c:pt idx="606">
                  <c:v>0.54720000000000002</c:v>
                </c:pt>
                <c:pt idx="607">
                  <c:v>0.54795000000000005</c:v>
                </c:pt>
                <c:pt idx="608">
                  <c:v>0.54869000000000001</c:v>
                </c:pt>
                <c:pt idx="609">
                  <c:v>0.54944000000000004</c:v>
                </c:pt>
                <c:pt idx="610">
                  <c:v>0.55018</c:v>
                </c:pt>
                <c:pt idx="611">
                  <c:v>0.55091999999999997</c:v>
                </c:pt>
                <c:pt idx="612">
                  <c:v>0.55166999999999999</c:v>
                </c:pt>
                <c:pt idx="613">
                  <c:v>0.55240999999999996</c:v>
                </c:pt>
                <c:pt idx="614">
                  <c:v>0.55315999999999999</c:v>
                </c:pt>
                <c:pt idx="615">
                  <c:v>0.55389999999999995</c:v>
                </c:pt>
                <c:pt idx="616">
                  <c:v>0.55464999999999998</c:v>
                </c:pt>
                <c:pt idx="617">
                  <c:v>0.55539000000000005</c:v>
                </c:pt>
                <c:pt idx="618">
                  <c:v>0.55613000000000001</c:v>
                </c:pt>
                <c:pt idx="619">
                  <c:v>0.55688000000000004</c:v>
                </c:pt>
                <c:pt idx="620">
                  <c:v>0.55762</c:v>
                </c:pt>
                <c:pt idx="621">
                  <c:v>0.55837000000000003</c:v>
                </c:pt>
                <c:pt idx="622">
                  <c:v>0.55906999999999996</c:v>
                </c:pt>
                <c:pt idx="623">
                  <c:v>0.55976000000000004</c:v>
                </c:pt>
                <c:pt idx="624">
                  <c:v>0.56045999999999996</c:v>
                </c:pt>
                <c:pt idx="625">
                  <c:v>0.56115999999999999</c:v>
                </c:pt>
                <c:pt idx="626">
                  <c:v>0.56186000000000003</c:v>
                </c:pt>
                <c:pt idx="627">
                  <c:v>0.56254999999999999</c:v>
                </c:pt>
                <c:pt idx="628">
                  <c:v>0.56325000000000003</c:v>
                </c:pt>
                <c:pt idx="629">
                  <c:v>0.56394999999999995</c:v>
                </c:pt>
                <c:pt idx="630">
                  <c:v>0.56464000000000003</c:v>
                </c:pt>
                <c:pt idx="631">
                  <c:v>0.56533999999999995</c:v>
                </c:pt>
                <c:pt idx="632">
                  <c:v>0.56603999999999999</c:v>
                </c:pt>
                <c:pt idx="633">
                  <c:v>0.56674000000000002</c:v>
                </c:pt>
                <c:pt idx="634">
                  <c:v>0.56742999999999999</c:v>
                </c:pt>
                <c:pt idx="635">
                  <c:v>0.56813000000000002</c:v>
                </c:pt>
                <c:pt idx="636">
                  <c:v>0.56882999999999995</c:v>
                </c:pt>
                <c:pt idx="637">
                  <c:v>0.56952000000000003</c:v>
                </c:pt>
                <c:pt idx="638">
                  <c:v>0.57021999999999995</c:v>
                </c:pt>
                <c:pt idx="639">
                  <c:v>0.57091999999999998</c:v>
                </c:pt>
                <c:pt idx="640">
                  <c:v>0.57162000000000002</c:v>
                </c:pt>
                <c:pt idx="641">
                  <c:v>0.57230999999999999</c:v>
                </c:pt>
                <c:pt idx="642">
                  <c:v>0.57301000000000002</c:v>
                </c:pt>
                <c:pt idx="643">
                  <c:v>0.57371000000000005</c:v>
                </c:pt>
                <c:pt idx="644">
                  <c:v>0.57440000000000002</c:v>
                </c:pt>
                <c:pt idx="645">
                  <c:v>0.57509999999999994</c:v>
                </c:pt>
                <c:pt idx="646">
                  <c:v>0.57579999999999998</c:v>
                </c:pt>
                <c:pt idx="647">
                  <c:v>0.57650000000000001</c:v>
                </c:pt>
                <c:pt idx="648">
                  <c:v>0.57718999999999998</c:v>
                </c:pt>
                <c:pt idx="649">
                  <c:v>0.57789000000000001</c:v>
                </c:pt>
                <c:pt idx="650">
                  <c:v>0.57859000000000005</c:v>
                </c:pt>
                <c:pt idx="651">
                  <c:v>0.57928000000000002</c:v>
                </c:pt>
                <c:pt idx="652">
                  <c:v>0.57998000000000005</c:v>
                </c:pt>
                <c:pt idx="653">
                  <c:v>0.58067999999999997</c:v>
                </c:pt>
                <c:pt idx="654">
                  <c:v>0.58138000000000001</c:v>
                </c:pt>
                <c:pt idx="655">
                  <c:v>0.58206999999999998</c:v>
                </c:pt>
                <c:pt idx="656">
                  <c:v>0.58277000000000001</c:v>
                </c:pt>
                <c:pt idx="657">
                  <c:v>0.58347000000000004</c:v>
                </c:pt>
                <c:pt idx="658">
                  <c:v>0.58416999999999997</c:v>
                </c:pt>
                <c:pt idx="659">
                  <c:v>0.58486000000000005</c:v>
                </c:pt>
                <c:pt idx="660">
                  <c:v>0.58555999999999997</c:v>
                </c:pt>
                <c:pt idx="661">
                  <c:v>0.58626</c:v>
                </c:pt>
                <c:pt idx="662">
                  <c:v>0.58694999999999997</c:v>
                </c:pt>
                <c:pt idx="663">
                  <c:v>0.58765000000000001</c:v>
                </c:pt>
                <c:pt idx="664">
                  <c:v>0.58835000000000004</c:v>
                </c:pt>
                <c:pt idx="665">
                  <c:v>0.58904999999999996</c:v>
                </c:pt>
                <c:pt idx="666">
                  <c:v>0.58974000000000004</c:v>
                </c:pt>
                <c:pt idx="667">
                  <c:v>0.59043999999999996</c:v>
                </c:pt>
                <c:pt idx="668">
                  <c:v>0.59114</c:v>
                </c:pt>
                <c:pt idx="669">
                  <c:v>0.59191000000000005</c:v>
                </c:pt>
                <c:pt idx="670">
                  <c:v>0.59277000000000002</c:v>
                </c:pt>
                <c:pt idx="671">
                  <c:v>0.59363999999999995</c:v>
                </c:pt>
                <c:pt idx="672">
                  <c:v>0.59450000000000003</c:v>
                </c:pt>
                <c:pt idx="673">
                  <c:v>0.59536999999999995</c:v>
                </c:pt>
                <c:pt idx="674">
                  <c:v>0.59623000000000004</c:v>
                </c:pt>
                <c:pt idx="675">
                  <c:v>0.59709999999999996</c:v>
                </c:pt>
                <c:pt idx="676">
                  <c:v>0.59797</c:v>
                </c:pt>
                <c:pt idx="677">
                  <c:v>0.59882999999999997</c:v>
                </c:pt>
                <c:pt idx="678">
                  <c:v>0.59970000000000001</c:v>
                </c:pt>
                <c:pt idx="679">
                  <c:v>0.60055999999999998</c:v>
                </c:pt>
                <c:pt idx="680">
                  <c:v>0.60143000000000002</c:v>
                </c:pt>
                <c:pt idx="681">
                  <c:v>0.60228999999999999</c:v>
                </c:pt>
                <c:pt idx="682">
                  <c:v>0.60316000000000003</c:v>
                </c:pt>
                <c:pt idx="683">
                  <c:v>0.60402</c:v>
                </c:pt>
                <c:pt idx="684">
                  <c:v>0.60489000000000004</c:v>
                </c:pt>
                <c:pt idx="685">
                  <c:v>0.60575000000000001</c:v>
                </c:pt>
                <c:pt idx="686">
                  <c:v>0.60662000000000005</c:v>
                </c:pt>
                <c:pt idx="687">
                  <c:v>0.60748000000000002</c:v>
                </c:pt>
                <c:pt idx="688">
                  <c:v>0.60834999999999995</c:v>
                </c:pt>
                <c:pt idx="689">
                  <c:v>0.60921000000000003</c:v>
                </c:pt>
                <c:pt idx="690">
                  <c:v>0.61007999999999996</c:v>
                </c:pt>
                <c:pt idx="691">
                  <c:v>0.61094000000000004</c:v>
                </c:pt>
                <c:pt idx="692">
                  <c:v>0.61180999999999996</c:v>
                </c:pt>
                <c:pt idx="693">
                  <c:v>0.61267000000000005</c:v>
                </c:pt>
                <c:pt idx="694">
                  <c:v>0.61353999999999997</c:v>
                </c:pt>
                <c:pt idx="695">
                  <c:v>0.61439999999999995</c:v>
                </c:pt>
                <c:pt idx="696">
                  <c:v>0.61526999999999998</c:v>
                </c:pt>
                <c:pt idx="697">
                  <c:v>0.61612999999999996</c:v>
                </c:pt>
                <c:pt idx="698">
                  <c:v>0.61699999999999999</c:v>
                </c:pt>
                <c:pt idx="699">
                  <c:v>0.61785999999999996</c:v>
                </c:pt>
                <c:pt idx="700">
                  <c:v>0.61873</c:v>
                </c:pt>
                <c:pt idx="701">
                  <c:v>0.61958999999999997</c:v>
                </c:pt>
                <c:pt idx="702">
                  <c:v>0.62046000000000001</c:v>
                </c:pt>
                <c:pt idx="703">
                  <c:v>0.62131999999999998</c:v>
                </c:pt>
                <c:pt idx="704">
                  <c:v>0.62219000000000002</c:v>
                </c:pt>
                <c:pt idx="705">
                  <c:v>0.62305999999999995</c:v>
                </c:pt>
                <c:pt idx="706">
                  <c:v>0.62392000000000003</c:v>
                </c:pt>
                <c:pt idx="707">
                  <c:v>0.62478999999999996</c:v>
                </c:pt>
                <c:pt idx="708">
                  <c:v>0.62565000000000004</c:v>
                </c:pt>
                <c:pt idx="709">
                  <c:v>0.62651999999999997</c:v>
                </c:pt>
                <c:pt idx="710">
                  <c:v>0.62738000000000005</c:v>
                </c:pt>
                <c:pt idx="711">
                  <c:v>0.62824999999999998</c:v>
                </c:pt>
                <c:pt idx="712">
                  <c:v>0.62910999999999995</c:v>
                </c:pt>
                <c:pt idx="713">
                  <c:v>0.62997999999999998</c:v>
                </c:pt>
                <c:pt idx="714">
                  <c:v>0.63083999999999996</c:v>
                </c:pt>
                <c:pt idx="715">
                  <c:v>0.63170999999999999</c:v>
                </c:pt>
                <c:pt idx="716">
                  <c:v>0.63256999999999997</c:v>
                </c:pt>
                <c:pt idx="717">
                  <c:v>0.63344</c:v>
                </c:pt>
                <c:pt idx="718">
                  <c:v>0.63429999999999997</c:v>
                </c:pt>
                <c:pt idx="719">
                  <c:v>0.63517000000000001</c:v>
                </c:pt>
                <c:pt idx="720">
                  <c:v>0.63602999999999998</c:v>
                </c:pt>
                <c:pt idx="721">
                  <c:v>0.63690000000000002</c:v>
                </c:pt>
                <c:pt idx="722">
                  <c:v>0.63775999999999999</c:v>
                </c:pt>
                <c:pt idx="723">
                  <c:v>0.63863000000000003</c:v>
                </c:pt>
                <c:pt idx="724">
                  <c:v>0.63949</c:v>
                </c:pt>
                <c:pt idx="725">
                  <c:v>0.64036000000000004</c:v>
                </c:pt>
                <c:pt idx="726">
                  <c:v>0.64122000000000001</c:v>
                </c:pt>
                <c:pt idx="727">
                  <c:v>0.64209000000000005</c:v>
                </c:pt>
                <c:pt idx="728">
                  <c:v>0.64295000000000002</c:v>
                </c:pt>
                <c:pt idx="729">
                  <c:v>0.64381999999999995</c:v>
                </c:pt>
                <c:pt idx="730">
                  <c:v>0.64468000000000003</c:v>
                </c:pt>
                <c:pt idx="731">
                  <c:v>0.64554999999999996</c:v>
                </c:pt>
                <c:pt idx="732">
                  <c:v>0.64641000000000004</c:v>
                </c:pt>
                <c:pt idx="733">
                  <c:v>0.64727999999999997</c:v>
                </c:pt>
                <c:pt idx="734">
                  <c:v>0.64815</c:v>
                </c:pt>
                <c:pt idx="735">
                  <c:v>0.64900999999999998</c:v>
                </c:pt>
                <c:pt idx="736">
                  <c:v>0.64988000000000001</c:v>
                </c:pt>
                <c:pt idx="737">
                  <c:v>0.65073999999999999</c:v>
                </c:pt>
                <c:pt idx="738">
                  <c:v>0.65161000000000002</c:v>
                </c:pt>
                <c:pt idx="739">
                  <c:v>0.65246999999999999</c:v>
                </c:pt>
                <c:pt idx="740">
                  <c:v>0.65334000000000003</c:v>
                </c:pt>
                <c:pt idx="741">
                  <c:v>0.6542</c:v>
                </c:pt>
                <c:pt idx="742">
                  <c:v>0.65507000000000004</c:v>
                </c:pt>
                <c:pt idx="743">
                  <c:v>0.65593000000000001</c:v>
                </c:pt>
                <c:pt idx="744">
                  <c:v>0.65680000000000005</c:v>
                </c:pt>
                <c:pt idx="745">
                  <c:v>0.65766000000000002</c:v>
                </c:pt>
                <c:pt idx="746">
                  <c:v>0.65852999999999995</c:v>
                </c:pt>
                <c:pt idx="747">
                  <c:v>0.65939000000000003</c:v>
                </c:pt>
                <c:pt idx="748">
                  <c:v>0.66025999999999996</c:v>
                </c:pt>
                <c:pt idx="749">
                  <c:v>0.66112000000000004</c:v>
                </c:pt>
                <c:pt idx="750">
                  <c:v>0.66198999999999997</c:v>
                </c:pt>
                <c:pt idx="751">
                  <c:v>0.66285000000000005</c:v>
                </c:pt>
                <c:pt idx="752">
                  <c:v>0.66371999999999998</c:v>
                </c:pt>
                <c:pt idx="753">
                  <c:v>0.66457999999999995</c:v>
                </c:pt>
                <c:pt idx="754">
                  <c:v>0.66544999999999999</c:v>
                </c:pt>
                <c:pt idx="755">
                  <c:v>0.66630999999999996</c:v>
                </c:pt>
                <c:pt idx="756">
                  <c:v>0.66718</c:v>
                </c:pt>
                <c:pt idx="757">
                  <c:v>0.66803999999999997</c:v>
                </c:pt>
                <c:pt idx="758">
                  <c:v>0.66891</c:v>
                </c:pt>
                <c:pt idx="759">
                  <c:v>0.66976999999999998</c:v>
                </c:pt>
                <c:pt idx="760">
                  <c:v>0.67064000000000001</c:v>
                </c:pt>
                <c:pt idx="761">
                  <c:v>0.67151000000000005</c:v>
                </c:pt>
                <c:pt idx="762">
                  <c:v>0.67237000000000002</c:v>
                </c:pt>
                <c:pt idx="763">
                  <c:v>0.67323999999999995</c:v>
                </c:pt>
                <c:pt idx="764">
                  <c:v>0.67410000000000003</c:v>
                </c:pt>
                <c:pt idx="765">
                  <c:v>0.67496999999999996</c:v>
                </c:pt>
                <c:pt idx="766">
                  <c:v>0.67583000000000004</c:v>
                </c:pt>
                <c:pt idx="767">
                  <c:v>0.67669999999999997</c:v>
                </c:pt>
                <c:pt idx="768">
                  <c:v>0.67756000000000005</c:v>
                </c:pt>
                <c:pt idx="769">
                  <c:v>0.67842999999999998</c:v>
                </c:pt>
                <c:pt idx="770">
                  <c:v>0.67928999999999995</c:v>
                </c:pt>
                <c:pt idx="771">
                  <c:v>0.68015999999999999</c:v>
                </c:pt>
                <c:pt idx="772">
                  <c:v>0.68101999999999996</c:v>
                </c:pt>
                <c:pt idx="773">
                  <c:v>0.68189</c:v>
                </c:pt>
                <c:pt idx="774">
                  <c:v>0.68274999999999997</c:v>
                </c:pt>
                <c:pt idx="775">
                  <c:v>0.68362000000000001</c:v>
                </c:pt>
                <c:pt idx="776">
                  <c:v>0.68447999999999998</c:v>
                </c:pt>
                <c:pt idx="777">
                  <c:v>0.68535000000000001</c:v>
                </c:pt>
                <c:pt idx="778">
                  <c:v>0.68620999999999999</c:v>
                </c:pt>
                <c:pt idx="779">
                  <c:v>0.68708000000000002</c:v>
                </c:pt>
                <c:pt idx="780">
                  <c:v>0.68794</c:v>
                </c:pt>
                <c:pt idx="781">
                  <c:v>0.68881000000000003</c:v>
                </c:pt>
                <c:pt idx="782">
                  <c:v>0.68967000000000001</c:v>
                </c:pt>
                <c:pt idx="783">
                  <c:v>0.69054000000000004</c:v>
                </c:pt>
                <c:pt idx="784">
                  <c:v>0.69140000000000001</c:v>
                </c:pt>
                <c:pt idx="785">
                  <c:v>0.69227000000000005</c:v>
                </c:pt>
                <c:pt idx="786">
                  <c:v>0.69313000000000002</c:v>
                </c:pt>
                <c:pt idx="787">
                  <c:v>0.69399999999999995</c:v>
                </c:pt>
                <c:pt idx="788">
                  <c:v>0.69486000000000003</c:v>
                </c:pt>
                <c:pt idx="789">
                  <c:v>0.69572999999999996</c:v>
                </c:pt>
                <c:pt idx="790">
                  <c:v>0.6966</c:v>
                </c:pt>
                <c:pt idx="791">
                  <c:v>0.69745999999999997</c:v>
                </c:pt>
                <c:pt idx="792">
                  <c:v>0.69833000000000001</c:v>
                </c:pt>
                <c:pt idx="793">
                  <c:v>0.69918999999999998</c:v>
                </c:pt>
                <c:pt idx="794">
                  <c:v>0.70006000000000002</c:v>
                </c:pt>
                <c:pt idx="795">
                  <c:v>0.70091999999999999</c:v>
                </c:pt>
                <c:pt idx="796">
                  <c:v>0.70179000000000002</c:v>
                </c:pt>
                <c:pt idx="797">
                  <c:v>0.70265</c:v>
                </c:pt>
                <c:pt idx="798">
                  <c:v>0.70352000000000003</c:v>
                </c:pt>
                <c:pt idx="799">
                  <c:v>0.70438000000000001</c:v>
                </c:pt>
                <c:pt idx="800">
                  <c:v>0.70525000000000004</c:v>
                </c:pt>
                <c:pt idx="801">
                  <c:v>0.70611000000000002</c:v>
                </c:pt>
                <c:pt idx="802">
                  <c:v>0.70698000000000005</c:v>
                </c:pt>
                <c:pt idx="803">
                  <c:v>0.70784000000000002</c:v>
                </c:pt>
                <c:pt idx="804">
                  <c:v>0.70870999999999995</c:v>
                </c:pt>
                <c:pt idx="805">
                  <c:v>0.70957000000000003</c:v>
                </c:pt>
                <c:pt idx="806">
                  <c:v>0.71043999999999996</c:v>
                </c:pt>
                <c:pt idx="807">
                  <c:v>0.71130000000000004</c:v>
                </c:pt>
                <c:pt idx="808">
                  <c:v>0.71216999999999997</c:v>
                </c:pt>
                <c:pt idx="809">
                  <c:v>0.71303000000000005</c:v>
                </c:pt>
                <c:pt idx="810">
                  <c:v>0.71389999999999998</c:v>
                </c:pt>
                <c:pt idx="811">
                  <c:v>0.71475999999999995</c:v>
                </c:pt>
                <c:pt idx="812">
                  <c:v>0.71562999999999999</c:v>
                </c:pt>
                <c:pt idx="813">
                  <c:v>0.71648999999999996</c:v>
                </c:pt>
                <c:pt idx="814">
                  <c:v>0.71736</c:v>
                </c:pt>
                <c:pt idx="815">
                  <c:v>0.71821999999999997</c:v>
                </c:pt>
                <c:pt idx="816">
                  <c:v>0.71909000000000001</c:v>
                </c:pt>
                <c:pt idx="817">
                  <c:v>0.71994999999999998</c:v>
                </c:pt>
                <c:pt idx="818">
                  <c:v>0.72082000000000002</c:v>
                </c:pt>
                <c:pt idx="819">
                  <c:v>0.72169000000000005</c:v>
                </c:pt>
                <c:pt idx="820">
                  <c:v>0.72255000000000003</c:v>
                </c:pt>
                <c:pt idx="821">
                  <c:v>0.72341999999999995</c:v>
                </c:pt>
                <c:pt idx="822">
                  <c:v>0.72428000000000003</c:v>
                </c:pt>
                <c:pt idx="823">
                  <c:v>0.72514999999999996</c:v>
                </c:pt>
                <c:pt idx="824">
                  <c:v>0.72601000000000004</c:v>
                </c:pt>
                <c:pt idx="825">
                  <c:v>0.72687999999999997</c:v>
                </c:pt>
                <c:pt idx="826">
                  <c:v>0.72774000000000005</c:v>
                </c:pt>
                <c:pt idx="827">
                  <c:v>0.72860999999999998</c:v>
                </c:pt>
                <c:pt idx="828">
                  <c:v>0.72946999999999995</c:v>
                </c:pt>
                <c:pt idx="829">
                  <c:v>0.73033999999999999</c:v>
                </c:pt>
                <c:pt idx="830">
                  <c:v>0.73119999999999996</c:v>
                </c:pt>
                <c:pt idx="831">
                  <c:v>0.73207</c:v>
                </c:pt>
                <c:pt idx="832">
                  <c:v>0.73292999999999997</c:v>
                </c:pt>
                <c:pt idx="833">
                  <c:v>0.73380000000000001</c:v>
                </c:pt>
                <c:pt idx="834">
                  <c:v>0.73465999999999998</c:v>
                </c:pt>
                <c:pt idx="835">
                  <c:v>0.73553000000000002</c:v>
                </c:pt>
                <c:pt idx="836">
                  <c:v>0.73638999999999999</c:v>
                </c:pt>
                <c:pt idx="837">
                  <c:v>0.73726000000000003</c:v>
                </c:pt>
                <c:pt idx="838">
                  <c:v>0.73812</c:v>
                </c:pt>
                <c:pt idx="839">
                  <c:v>0.73899000000000004</c:v>
                </c:pt>
                <c:pt idx="840">
                  <c:v>0.73985000000000001</c:v>
                </c:pt>
                <c:pt idx="841">
                  <c:v>0.74072000000000005</c:v>
                </c:pt>
                <c:pt idx="842">
                  <c:v>0.74158000000000002</c:v>
                </c:pt>
                <c:pt idx="843">
                  <c:v>0.74245000000000005</c:v>
                </c:pt>
                <c:pt idx="844">
                  <c:v>0.74331000000000003</c:v>
                </c:pt>
                <c:pt idx="845">
                  <c:v>0.74417999999999995</c:v>
                </c:pt>
                <c:pt idx="846">
                  <c:v>0.74504000000000004</c:v>
                </c:pt>
                <c:pt idx="847">
                  <c:v>0.74590999999999996</c:v>
                </c:pt>
                <c:pt idx="848">
                  <c:v>0.74678</c:v>
                </c:pt>
                <c:pt idx="849">
                  <c:v>0.74763999999999997</c:v>
                </c:pt>
                <c:pt idx="850">
                  <c:v>0.74851000000000001</c:v>
                </c:pt>
                <c:pt idx="851">
                  <c:v>0.74936999999999998</c:v>
                </c:pt>
                <c:pt idx="852">
                  <c:v>0.75024000000000002</c:v>
                </c:pt>
                <c:pt idx="853">
                  <c:v>0.75109999999999999</c:v>
                </c:pt>
                <c:pt idx="854">
                  <c:v>0.75197000000000003</c:v>
                </c:pt>
                <c:pt idx="855">
                  <c:v>0.75283</c:v>
                </c:pt>
                <c:pt idx="856">
                  <c:v>0.75370000000000004</c:v>
                </c:pt>
                <c:pt idx="857">
                  <c:v>0.75455000000000005</c:v>
                </c:pt>
                <c:pt idx="858">
                  <c:v>0.75539999999999996</c:v>
                </c:pt>
                <c:pt idx="859">
                  <c:v>0.75626000000000004</c:v>
                </c:pt>
                <c:pt idx="860">
                  <c:v>0.75710999999999995</c:v>
                </c:pt>
                <c:pt idx="861">
                  <c:v>0.75795999999999997</c:v>
                </c:pt>
                <c:pt idx="862">
                  <c:v>0.75880999999999998</c:v>
                </c:pt>
                <c:pt idx="863">
                  <c:v>0.75966999999999996</c:v>
                </c:pt>
                <c:pt idx="864">
                  <c:v>0.76051999999999997</c:v>
                </c:pt>
                <c:pt idx="865">
                  <c:v>0.76136999999999999</c:v>
                </c:pt>
                <c:pt idx="866">
                  <c:v>0.76222000000000001</c:v>
                </c:pt>
                <c:pt idx="867">
                  <c:v>0.76307999999999998</c:v>
                </c:pt>
                <c:pt idx="868">
                  <c:v>0.76393</c:v>
                </c:pt>
                <c:pt idx="869">
                  <c:v>0.76478000000000002</c:v>
                </c:pt>
                <c:pt idx="870">
                  <c:v>0.76563000000000003</c:v>
                </c:pt>
                <c:pt idx="871">
                  <c:v>0.76649</c:v>
                </c:pt>
                <c:pt idx="872">
                  <c:v>0.76734000000000002</c:v>
                </c:pt>
                <c:pt idx="873">
                  <c:v>0.76819000000000004</c:v>
                </c:pt>
                <c:pt idx="874">
                  <c:v>0.76903999999999995</c:v>
                </c:pt>
                <c:pt idx="875">
                  <c:v>0.76990000000000003</c:v>
                </c:pt>
                <c:pt idx="876">
                  <c:v>0.77075000000000005</c:v>
                </c:pt>
                <c:pt idx="877">
                  <c:v>0.77159999999999995</c:v>
                </c:pt>
                <c:pt idx="878">
                  <c:v>0.77244999999999997</c:v>
                </c:pt>
                <c:pt idx="879">
                  <c:v>0.77331000000000005</c:v>
                </c:pt>
                <c:pt idx="880">
                  <c:v>0.77415999999999996</c:v>
                </c:pt>
                <c:pt idx="881">
                  <c:v>0.77500999999999998</c:v>
                </c:pt>
                <c:pt idx="882">
                  <c:v>0.77585999999999999</c:v>
                </c:pt>
                <c:pt idx="883">
                  <c:v>0.77671000000000001</c:v>
                </c:pt>
                <c:pt idx="884">
                  <c:v>0.77756999999999998</c:v>
                </c:pt>
                <c:pt idx="885">
                  <c:v>0.77842</c:v>
                </c:pt>
                <c:pt idx="886">
                  <c:v>0.77927000000000002</c:v>
                </c:pt>
                <c:pt idx="887">
                  <c:v>0.78012000000000004</c:v>
                </c:pt>
                <c:pt idx="888">
                  <c:v>0.78098000000000001</c:v>
                </c:pt>
                <c:pt idx="889">
                  <c:v>0.78183000000000002</c:v>
                </c:pt>
                <c:pt idx="890">
                  <c:v>0.78268000000000004</c:v>
                </c:pt>
                <c:pt idx="891">
                  <c:v>0.78352999999999995</c:v>
                </c:pt>
                <c:pt idx="892">
                  <c:v>0.78439000000000003</c:v>
                </c:pt>
                <c:pt idx="893">
                  <c:v>0.78524000000000005</c:v>
                </c:pt>
                <c:pt idx="894">
                  <c:v>0.78608999999999996</c:v>
                </c:pt>
                <c:pt idx="895">
                  <c:v>0.78693999999999997</c:v>
                </c:pt>
                <c:pt idx="896">
                  <c:v>0.78779999999999994</c:v>
                </c:pt>
                <c:pt idx="897">
                  <c:v>0.78864999999999996</c:v>
                </c:pt>
                <c:pt idx="898">
                  <c:v>0.78949999999999998</c:v>
                </c:pt>
                <c:pt idx="899">
                  <c:v>0.79035</c:v>
                </c:pt>
                <c:pt idx="900">
                  <c:v>0.79120999999999997</c:v>
                </c:pt>
                <c:pt idx="901">
                  <c:v>0.79205999999999999</c:v>
                </c:pt>
                <c:pt idx="902">
                  <c:v>0.79291</c:v>
                </c:pt>
                <c:pt idx="903">
                  <c:v>0.79376000000000002</c:v>
                </c:pt>
                <c:pt idx="904">
                  <c:v>0.79461999999999999</c:v>
                </c:pt>
                <c:pt idx="905">
                  <c:v>0.79547000000000001</c:v>
                </c:pt>
                <c:pt idx="906">
                  <c:v>0.79632000000000003</c:v>
                </c:pt>
                <c:pt idx="907">
                  <c:v>0.79717000000000005</c:v>
                </c:pt>
                <c:pt idx="908">
                  <c:v>0.79803000000000002</c:v>
                </c:pt>
                <c:pt idx="909">
                  <c:v>0.79888000000000003</c:v>
                </c:pt>
                <c:pt idx="910">
                  <c:v>0.79973000000000005</c:v>
                </c:pt>
                <c:pt idx="911">
                  <c:v>0.80057999999999996</c:v>
                </c:pt>
                <c:pt idx="912">
                  <c:v>0.80144000000000004</c:v>
                </c:pt>
                <c:pt idx="913">
                  <c:v>0.80228999999999995</c:v>
                </c:pt>
                <c:pt idx="914">
                  <c:v>0.80313999999999997</c:v>
                </c:pt>
                <c:pt idx="915">
                  <c:v>0.80398999999999998</c:v>
                </c:pt>
                <c:pt idx="916">
                  <c:v>0.80484999999999995</c:v>
                </c:pt>
                <c:pt idx="917">
                  <c:v>0.80569999999999997</c:v>
                </c:pt>
                <c:pt idx="918">
                  <c:v>0.80654999999999999</c:v>
                </c:pt>
                <c:pt idx="919">
                  <c:v>0.80740000000000001</c:v>
                </c:pt>
                <c:pt idx="920">
                  <c:v>0.80825000000000002</c:v>
                </c:pt>
                <c:pt idx="921">
                  <c:v>0.80911</c:v>
                </c:pt>
                <c:pt idx="922">
                  <c:v>0.80996000000000001</c:v>
                </c:pt>
                <c:pt idx="923">
                  <c:v>0.81081000000000003</c:v>
                </c:pt>
                <c:pt idx="924">
                  <c:v>0.81166000000000005</c:v>
                </c:pt>
                <c:pt idx="925">
                  <c:v>0.81252000000000002</c:v>
                </c:pt>
                <c:pt idx="926">
                  <c:v>0.81337000000000004</c:v>
                </c:pt>
                <c:pt idx="927">
                  <c:v>0.81422000000000005</c:v>
                </c:pt>
                <c:pt idx="928">
                  <c:v>0.81506999999999996</c:v>
                </c:pt>
                <c:pt idx="929">
                  <c:v>0.81593000000000004</c:v>
                </c:pt>
                <c:pt idx="930">
                  <c:v>0.81677999999999995</c:v>
                </c:pt>
                <c:pt idx="931">
                  <c:v>0.81762999999999997</c:v>
                </c:pt>
                <c:pt idx="932">
                  <c:v>0.81847999999999999</c:v>
                </c:pt>
                <c:pt idx="933">
                  <c:v>0.81933999999999996</c:v>
                </c:pt>
                <c:pt idx="934">
                  <c:v>0.82018999999999997</c:v>
                </c:pt>
                <c:pt idx="935">
                  <c:v>0.82103999999999999</c:v>
                </c:pt>
                <c:pt idx="936">
                  <c:v>0.82189000000000001</c:v>
                </c:pt>
                <c:pt idx="937">
                  <c:v>0.82274999999999998</c:v>
                </c:pt>
                <c:pt idx="938">
                  <c:v>0.8236</c:v>
                </c:pt>
                <c:pt idx="939">
                  <c:v>0.82445000000000002</c:v>
                </c:pt>
                <c:pt idx="940">
                  <c:v>0.82530000000000003</c:v>
                </c:pt>
                <c:pt idx="941">
                  <c:v>0.82616000000000001</c:v>
                </c:pt>
                <c:pt idx="942">
                  <c:v>0.82701000000000002</c:v>
                </c:pt>
                <c:pt idx="943">
                  <c:v>0.82786000000000004</c:v>
                </c:pt>
                <c:pt idx="944">
                  <c:v>0.82870999999999995</c:v>
                </c:pt>
                <c:pt idx="945">
                  <c:v>0.82957000000000003</c:v>
                </c:pt>
                <c:pt idx="946">
                  <c:v>0.83042000000000005</c:v>
                </c:pt>
                <c:pt idx="947">
                  <c:v>0.83126999999999995</c:v>
                </c:pt>
                <c:pt idx="948">
                  <c:v>0.83211999999999997</c:v>
                </c:pt>
                <c:pt idx="949">
                  <c:v>0.83298000000000005</c:v>
                </c:pt>
                <c:pt idx="950">
                  <c:v>0.83382999999999996</c:v>
                </c:pt>
                <c:pt idx="951">
                  <c:v>0.83467999999999998</c:v>
                </c:pt>
                <c:pt idx="952">
                  <c:v>0.83552999999999999</c:v>
                </c:pt>
                <c:pt idx="953">
                  <c:v>0.83638000000000001</c:v>
                </c:pt>
                <c:pt idx="954">
                  <c:v>0.83723999999999998</c:v>
                </c:pt>
                <c:pt idx="955">
                  <c:v>0.83809</c:v>
                </c:pt>
                <c:pt idx="956">
                  <c:v>0.83894000000000002</c:v>
                </c:pt>
                <c:pt idx="957">
                  <c:v>0.83979000000000004</c:v>
                </c:pt>
                <c:pt idx="958">
                  <c:v>0.84065000000000001</c:v>
                </c:pt>
                <c:pt idx="959">
                  <c:v>0.84150000000000003</c:v>
                </c:pt>
                <c:pt idx="960">
                  <c:v>0.84235000000000004</c:v>
                </c:pt>
                <c:pt idx="961">
                  <c:v>0.84319999999999995</c:v>
                </c:pt>
                <c:pt idx="962">
                  <c:v>0.84406000000000003</c:v>
                </c:pt>
                <c:pt idx="963">
                  <c:v>0.84491000000000005</c:v>
                </c:pt>
                <c:pt idx="964">
                  <c:v>0.84575999999999996</c:v>
                </c:pt>
                <c:pt idx="965">
                  <c:v>0.84660999999999997</c:v>
                </c:pt>
                <c:pt idx="966">
                  <c:v>0.84746999999999995</c:v>
                </c:pt>
                <c:pt idx="967">
                  <c:v>0.84831999999999996</c:v>
                </c:pt>
                <c:pt idx="968">
                  <c:v>0.84916999999999998</c:v>
                </c:pt>
                <c:pt idx="969">
                  <c:v>0.85002</c:v>
                </c:pt>
                <c:pt idx="970">
                  <c:v>0.85087999999999997</c:v>
                </c:pt>
                <c:pt idx="971">
                  <c:v>0.85172999999999999</c:v>
                </c:pt>
                <c:pt idx="972">
                  <c:v>0.85258</c:v>
                </c:pt>
                <c:pt idx="973">
                  <c:v>0.85343000000000002</c:v>
                </c:pt>
                <c:pt idx="974">
                  <c:v>0.85428999999999999</c:v>
                </c:pt>
                <c:pt idx="975">
                  <c:v>0.85514000000000001</c:v>
                </c:pt>
                <c:pt idx="976">
                  <c:v>0.85599000000000003</c:v>
                </c:pt>
                <c:pt idx="977">
                  <c:v>0.85684000000000005</c:v>
                </c:pt>
                <c:pt idx="978">
                  <c:v>0.85770000000000002</c:v>
                </c:pt>
                <c:pt idx="979">
                  <c:v>0.85855000000000004</c:v>
                </c:pt>
                <c:pt idx="980">
                  <c:v>0.85940000000000005</c:v>
                </c:pt>
                <c:pt idx="981">
                  <c:v>0.86024999999999996</c:v>
                </c:pt>
                <c:pt idx="982">
                  <c:v>0.86111000000000004</c:v>
                </c:pt>
                <c:pt idx="983">
                  <c:v>0.86195999999999995</c:v>
                </c:pt>
                <c:pt idx="984">
                  <c:v>0.86280999999999997</c:v>
                </c:pt>
                <c:pt idx="985">
                  <c:v>0.86365999999999998</c:v>
                </c:pt>
                <c:pt idx="986">
                  <c:v>0.86451999999999996</c:v>
                </c:pt>
                <c:pt idx="987">
                  <c:v>0.86536999999999997</c:v>
                </c:pt>
                <c:pt idx="988">
                  <c:v>0.86621999999999999</c:v>
                </c:pt>
                <c:pt idx="989">
                  <c:v>0.86707000000000001</c:v>
                </c:pt>
                <c:pt idx="990">
                  <c:v>0.86792000000000002</c:v>
                </c:pt>
                <c:pt idx="991">
                  <c:v>0.86878</c:v>
                </c:pt>
                <c:pt idx="992">
                  <c:v>0.86963000000000001</c:v>
                </c:pt>
                <c:pt idx="993">
                  <c:v>0.87048000000000003</c:v>
                </c:pt>
                <c:pt idx="994">
                  <c:v>0.87133000000000005</c:v>
                </c:pt>
                <c:pt idx="995">
                  <c:v>0.87219000000000002</c:v>
                </c:pt>
                <c:pt idx="996">
                  <c:v>0.87304000000000004</c:v>
                </c:pt>
                <c:pt idx="997">
                  <c:v>0.87388999999999994</c:v>
                </c:pt>
                <c:pt idx="998">
                  <c:v>0.87473999999999996</c:v>
                </c:pt>
                <c:pt idx="999">
                  <c:v>0.87560000000000004</c:v>
                </c:pt>
                <c:pt idx="1000">
                  <c:v>0.87644999999999995</c:v>
                </c:pt>
                <c:pt idx="1001">
                  <c:v>0.87729999999999997</c:v>
                </c:pt>
                <c:pt idx="1002">
                  <c:v>0.87814999999999999</c:v>
                </c:pt>
                <c:pt idx="1003">
                  <c:v>0.87900999999999996</c:v>
                </c:pt>
                <c:pt idx="1004">
                  <c:v>0.87985999999999998</c:v>
                </c:pt>
                <c:pt idx="1005">
                  <c:v>0.88070999999999999</c:v>
                </c:pt>
                <c:pt idx="1006">
                  <c:v>0.88156000000000001</c:v>
                </c:pt>
                <c:pt idx="1007">
                  <c:v>0.88241999999999998</c:v>
                </c:pt>
                <c:pt idx="1008">
                  <c:v>0.88327</c:v>
                </c:pt>
                <c:pt idx="1009">
                  <c:v>0.88412000000000002</c:v>
                </c:pt>
                <c:pt idx="1010">
                  <c:v>0.88497000000000003</c:v>
                </c:pt>
                <c:pt idx="1011">
                  <c:v>0.88583000000000001</c:v>
                </c:pt>
                <c:pt idx="1012">
                  <c:v>0.88668000000000002</c:v>
                </c:pt>
                <c:pt idx="1013">
                  <c:v>0.88753000000000004</c:v>
                </c:pt>
                <c:pt idx="1014">
                  <c:v>0.88837999999999995</c:v>
                </c:pt>
                <c:pt idx="1015">
                  <c:v>0.88924000000000003</c:v>
                </c:pt>
                <c:pt idx="1016">
                  <c:v>0.89009000000000005</c:v>
                </c:pt>
                <c:pt idx="1017">
                  <c:v>0.89093999999999995</c:v>
                </c:pt>
                <c:pt idx="1018">
                  <c:v>0.89178999999999997</c:v>
                </c:pt>
                <c:pt idx="1019">
                  <c:v>0.89265000000000005</c:v>
                </c:pt>
                <c:pt idx="1020">
                  <c:v>0.89341000000000004</c:v>
                </c:pt>
                <c:pt idx="1021">
                  <c:v>0.89407999999999999</c:v>
                </c:pt>
                <c:pt idx="1022">
                  <c:v>0.89475000000000005</c:v>
                </c:pt>
                <c:pt idx="1023">
                  <c:v>0.89541999999999999</c:v>
                </c:pt>
                <c:pt idx="1024">
                  <c:v>0.89609000000000005</c:v>
                </c:pt>
                <c:pt idx="1025">
                  <c:v>0.89676</c:v>
                </c:pt>
                <c:pt idx="1026">
                  <c:v>0.89742999999999995</c:v>
                </c:pt>
                <c:pt idx="1027">
                  <c:v>0.89810000000000001</c:v>
                </c:pt>
                <c:pt idx="1028">
                  <c:v>0.89876999999999996</c:v>
                </c:pt>
                <c:pt idx="1029">
                  <c:v>0.89944000000000002</c:v>
                </c:pt>
                <c:pt idx="1030">
                  <c:v>0.90010999999999997</c:v>
                </c:pt>
                <c:pt idx="1031">
                  <c:v>0.90078000000000003</c:v>
                </c:pt>
                <c:pt idx="1032">
                  <c:v>0.90144999999999997</c:v>
                </c:pt>
                <c:pt idx="1033">
                  <c:v>0.90212000000000003</c:v>
                </c:pt>
                <c:pt idx="1034">
                  <c:v>0.90278999999999998</c:v>
                </c:pt>
                <c:pt idx="1035">
                  <c:v>0.90346000000000004</c:v>
                </c:pt>
                <c:pt idx="1036">
                  <c:v>0.90412999999999999</c:v>
                </c:pt>
                <c:pt idx="1037">
                  <c:v>0.90480000000000005</c:v>
                </c:pt>
                <c:pt idx="1038">
                  <c:v>0.90547</c:v>
                </c:pt>
                <c:pt idx="1039">
                  <c:v>0.90613999999999995</c:v>
                </c:pt>
                <c:pt idx="1040">
                  <c:v>0.90681</c:v>
                </c:pt>
                <c:pt idx="1041">
                  <c:v>0.90747999999999995</c:v>
                </c:pt>
                <c:pt idx="1042">
                  <c:v>0.90815000000000001</c:v>
                </c:pt>
                <c:pt idx="1043">
                  <c:v>0.90881999999999996</c:v>
                </c:pt>
                <c:pt idx="1044">
                  <c:v>0.90949000000000002</c:v>
                </c:pt>
                <c:pt idx="1045">
                  <c:v>0.91015999999999997</c:v>
                </c:pt>
                <c:pt idx="1046">
                  <c:v>0.91083000000000003</c:v>
                </c:pt>
                <c:pt idx="1047">
                  <c:v>0.91149999999999998</c:v>
                </c:pt>
                <c:pt idx="1048">
                  <c:v>0.91217000000000004</c:v>
                </c:pt>
                <c:pt idx="1049">
                  <c:v>0.91283999999999998</c:v>
                </c:pt>
                <c:pt idx="1050">
                  <c:v>0.91351000000000004</c:v>
                </c:pt>
                <c:pt idx="1051">
                  <c:v>0.91417999999999999</c:v>
                </c:pt>
                <c:pt idx="1052">
                  <c:v>0.91485000000000005</c:v>
                </c:pt>
                <c:pt idx="1053">
                  <c:v>0.91552</c:v>
                </c:pt>
                <c:pt idx="1054">
                  <c:v>0.91618999999999995</c:v>
                </c:pt>
                <c:pt idx="1055">
                  <c:v>0.91686000000000001</c:v>
                </c:pt>
                <c:pt idx="1056">
                  <c:v>0.91752999999999996</c:v>
                </c:pt>
                <c:pt idx="1057">
                  <c:v>0.91820000000000002</c:v>
                </c:pt>
                <c:pt idx="1058">
                  <c:v>0.91886999999999996</c:v>
                </c:pt>
                <c:pt idx="1059">
                  <c:v>0.91954000000000002</c:v>
                </c:pt>
                <c:pt idx="1060">
                  <c:v>0.92020999999999997</c:v>
                </c:pt>
                <c:pt idx="1061">
                  <c:v>0.92088000000000003</c:v>
                </c:pt>
                <c:pt idx="1062">
                  <c:v>0.92154999999999998</c:v>
                </c:pt>
                <c:pt idx="1063">
                  <c:v>0.92222000000000004</c:v>
                </c:pt>
                <c:pt idx="1064">
                  <c:v>0.92288999999999999</c:v>
                </c:pt>
                <c:pt idx="1065">
                  <c:v>0.92356000000000005</c:v>
                </c:pt>
                <c:pt idx="1066">
                  <c:v>0.92423</c:v>
                </c:pt>
                <c:pt idx="1067">
                  <c:v>0.92490000000000006</c:v>
                </c:pt>
                <c:pt idx="1068">
                  <c:v>0.92557</c:v>
                </c:pt>
                <c:pt idx="1069">
                  <c:v>0.92623999999999995</c:v>
                </c:pt>
                <c:pt idx="1070">
                  <c:v>0.92691000000000001</c:v>
                </c:pt>
                <c:pt idx="1071">
                  <c:v>0.92757999999999996</c:v>
                </c:pt>
                <c:pt idx="1072">
                  <c:v>0.92825000000000002</c:v>
                </c:pt>
                <c:pt idx="1073">
                  <c:v>0.92891999999999997</c:v>
                </c:pt>
                <c:pt idx="1074">
                  <c:v>0.92959000000000003</c:v>
                </c:pt>
                <c:pt idx="1075">
                  <c:v>0.93025999999999998</c:v>
                </c:pt>
                <c:pt idx="1076">
                  <c:v>0.93093000000000004</c:v>
                </c:pt>
                <c:pt idx="1077">
                  <c:v>0.93159999999999998</c:v>
                </c:pt>
                <c:pt idx="1078">
                  <c:v>0.93227000000000004</c:v>
                </c:pt>
                <c:pt idx="1079">
                  <c:v>0.93293999999999999</c:v>
                </c:pt>
                <c:pt idx="1080">
                  <c:v>0.93361000000000005</c:v>
                </c:pt>
                <c:pt idx="1081">
                  <c:v>0.93428</c:v>
                </c:pt>
                <c:pt idx="1082">
                  <c:v>0.93494999999999995</c:v>
                </c:pt>
                <c:pt idx="1083">
                  <c:v>0.93562000000000001</c:v>
                </c:pt>
                <c:pt idx="1084">
                  <c:v>0.93628999999999996</c:v>
                </c:pt>
                <c:pt idx="1085">
                  <c:v>0.93696000000000002</c:v>
                </c:pt>
                <c:pt idx="1086">
                  <c:v>0.93762999999999996</c:v>
                </c:pt>
                <c:pt idx="1087">
                  <c:v>0.93830000000000002</c:v>
                </c:pt>
                <c:pt idx="1088">
                  <c:v>0.93896999999999997</c:v>
                </c:pt>
                <c:pt idx="1089">
                  <c:v>0.93964000000000003</c:v>
                </c:pt>
                <c:pt idx="1090">
                  <c:v>0.94030999999999998</c:v>
                </c:pt>
                <c:pt idx="1091">
                  <c:v>0.94098000000000004</c:v>
                </c:pt>
                <c:pt idx="1092">
                  <c:v>0.94164999999999999</c:v>
                </c:pt>
                <c:pt idx="1093">
                  <c:v>0.94232000000000005</c:v>
                </c:pt>
                <c:pt idx="1094">
                  <c:v>0.94298999999999999</c:v>
                </c:pt>
                <c:pt idx="1095">
                  <c:v>0.94379000000000002</c:v>
                </c:pt>
                <c:pt idx="1096">
                  <c:v>0.94466000000000006</c:v>
                </c:pt>
                <c:pt idx="1097">
                  <c:v>0.94552000000000003</c:v>
                </c:pt>
                <c:pt idx="1098">
                  <c:v>0.94638</c:v>
                </c:pt>
                <c:pt idx="1099">
                  <c:v>0.94723999999999997</c:v>
                </c:pt>
                <c:pt idx="1100">
                  <c:v>0.94811000000000001</c:v>
                </c:pt>
                <c:pt idx="1101">
                  <c:v>0.94896999999999998</c:v>
                </c:pt>
                <c:pt idx="1102">
                  <c:v>0.94982999999999995</c:v>
                </c:pt>
                <c:pt idx="1103">
                  <c:v>0.95069000000000004</c:v>
                </c:pt>
                <c:pt idx="1104">
                  <c:v>0.95155999999999996</c:v>
                </c:pt>
                <c:pt idx="1105">
                  <c:v>0.95242000000000004</c:v>
                </c:pt>
                <c:pt idx="1106">
                  <c:v>0.95328000000000002</c:v>
                </c:pt>
                <c:pt idx="1107">
                  <c:v>0.95415000000000005</c:v>
                </c:pt>
                <c:pt idx="1108">
                  <c:v>0.95501000000000003</c:v>
                </c:pt>
                <c:pt idx="1109">
                  <c:v>0.95587</c:v>
                </c:pt>
                <c:pt idx="1110">
                  <c:v>0.95672999999999997</c:v>
                </c:pt>
                <c:pt idx="1111">
                  <c:v>0.95760000000000001</c:v>
                </c:pt>
                <c:pt idx="1112">
                  <c:v>0.95845999999999998</c:v>
                </c:pt>
                <c:pt idx="1113">
                  <c:v>0.95931999999999995</c:v>
                </c:pt>
                <c:pt idx="1114">
                  <c:v>0.96018000000000003</c:v>
                </c:pt>
                <c:pt idx="1115">
                  <c:v>0.96104999999999996</c:v>
                </c:pt>
                <c:pt idx="1116">
                  <c:v>0.96191000000000004</c:v>
                </c:pt>
                <c:pt idx="1117">
                  <c:v>0.96277000000000001</c:v>
                </c:pt>
                <c:pt idx="1118">
                  <c:v>0.96364000000000005</c:v>
                </c:pt>
                <c:pt idx="1119">
                  <c:v>0.96450000000000002</c:v>
                </c:pt>
                <c:pt idx="1120">
                  <c:v>0.96536</c:v>
                </c:pt>
                <c:pt idx="1121">
                  <c:v>0.96621999999999997</c:v>
                </c:pt>
                <c:pt idx="1122">
                  <c:v>0.96709000000000001</c:v>
                </c:pt>
                <c:pt idx="1123">
                  <c:v>0.96794999999999998</c:v>
                </c:pt>
                <c:pt idx="1124">
                  <c:v>0.96880999999999995</c:v>
                </c:pt>
                <c:pt idx="1125">
                  <c:v>0.96967000000000003</c:v>
                </c:pt>
                <c:pt idx="1126">
                  <c:v>0.97053999999999996</c:v>
                </c:pt>
                <c:pt idx="1127">
                  <c:v>0.97140000000000004</c:v>
                </c:pt>
                <c:pt idx="1128">
                  <c:v>0.97226000000000001</c:v>
                </c:pt>
                <c:pt idx="1129">
                  <c:v>0.97313000000000005</c:v>
                </c:pt>
                <c:pt idx="1130">
                  <c:v>0.97399000000000002</c:v>
                </c:pt>
                <c:pt idx="1131">
                  <c:v>0.97484999999999999</c:v>
                </c:pt>
                <c:pt idx="1132">
                  <c:v>0.97570999999999997</c:v>
                </c:pt>
                <c:pt idx="1133">
                  <c:v>0.97658</c:v>
                </c:pt>
                <c:pt idx="1134">
                  <c:v>0.97743999999999998</c:v>
                </c:pt>
                <c:pt idx="1135">
                  <c:v>0.97829999999999995</c:v>
                </c:pt>
                <c:pt idx="1136">
                  <c:v>0.97916000000000003</c:v>
                </c:pt>
                <c:pt idx="1137">
                  <c:v>0.98002999999999996</c:v>
                </c:pt>
                <c:pt idx="1138">
                  <c:v>0.98089000000000004</c:v>
                </c:pt>
                <c:pt idx="1139">
                  <c:v>0.98175000000000001</c:v>
                </c:pt>
                <c:pt idx="1140">
                  <c:v>0.98262000000000005</c:v>
                </c:pt>
                <c:pt idx="1141">
                  <c:v>0.98348000000000002</c:v>
                </c:pt>
                <c:pt idx="1142">
                  <c:v>0.98433999999999999</c:v>
                </c:pt>
                <c:pt idx="1143">
                  <c:v>0.98519999999999996</c:v>
                </c:pt>
                <c:pt idx="1144">
                  <c:v>0.98607</c:v>
                </c:pt>
                <c:pt idx="1145">
                  <c:v>0.98692999999999997</c:v>
                </c:pt>
                <c:pt idx="1146">
                  <c:v>0.98778999999999995</c:v>
                </c:pt>
                <c:pt idx="1147">
                  <c:v>0.98865000000000003</c:v>
                </c:pt>
                <c:pt idx="1148">
                  <c:v>0.98951999999999996</c:v>
                </c:pt>
                <c:pt idx="1149">
                  <c:v>0.99038000000000004</c:v>
                </c:pt>
                <c:pt idx="1150">
                  <c:v>0.99124000000000001</c:v>
                </c:pt>
                <c:pt idx="1151">
                  <c:v>0.99211000000000005</c:v>
                </c:pt>
                <c:pt idx="1152">
                  <c:v>0.99297000000000002</c:v>
                </c:pt>
                <c:pt idx="1153">
                  <c:v>0.99382999999999999</c:v>
                </c:pt>
                <c:pt idx="1154">
                  <c:v>0.99468999999999996</c:v>
                </c:pt>
                <c:pt idx="1155">
                  <c:v>0.99556</c:v>
                </c:pt>
                <c:pt idx="1156">
                  <c:v>0.99641999999999997</c:v>
                </c:pt>
                <c:pt idx="1157">
                  <c:v>0.99728000000000006</c:v>
                </c:pt>
                <c:pt idx="1158">
                  <c:v>0.99814000000000003</c:v>
                </c:pt>
                <c:pt idx="1159">
                  <c:v>0.99900999999999995</c:v>
                </c:pt>
                <c:pt idx="1160">
                  <c:v>0.99987000000000004</c:v>
                </c:pt>
                <c:pt idx="1161">
                  <c:v>1.0006999999999999</c:v>
                </c:pt>
                <c:pt idx="1162">
                  <c:v>1.0016</c:v>
                </c:pt>
                <c:pt idx="1163">
                  <c:v>1.0024999999999999</c:v>
                </c:pt>
                <c:pt idx="1164">
                  <c:v>1.0033000000000001</c:v>
                </c:pt>
                <c:pt idx="1165">
                  <c:v>1.0042</c:v>
                </c:pt>
                <c:pt idx="1166">
                  <c:v>1.0049999999999999</c:v>
                </c:pt>
                <c:pt idx="1167">
                  <c:v>1.0059</c:v>
                </c:pt>
                <c:pt idx="1168">
                  <c:v>1.0067999999999999</c:v>
                </c:pt>
                <c:pt idx="1169">
                  <c:v>1.0076000000000001</c:v>
                </c:pt>
                <c:pt idx="1170">
                  <c:v>1.0085</c:v>
                </c:pt>
                <c:pt idx="1171">
                  <c:v>1.0094000000000001</c:v>
                </c:pt>
                <c:pt idx="1172">
                  <c:v>1.0102</c:v>
                </c:pt>
                <c:pt idx="1173">
                  <c:v>1.0111000000000001</c:v>
                </c:pt>
                <c:pt idx="1174">
                  <c:v>1.0119</c:v>
                </c:pt>
                <c:pt idx="1175">
                  <c:v>1.0127999999999999</c:v>
                </c:pt>
                <c:pt idx="1176">
                  <c:v>1.0137</c:v>
                </c:pt>
                <c:pt idx="1177">
                  <c:v>1.0145</c:v>
                </c:pt>
                <c:pt idx="1178">
                  <c:v>1.0154000000000001</c:v>
                </c:pt>
                <c:pt idx="1179">
                  <c:v>1.0163</c:v>
                </c:pt>
                <c:pt idx="1180">
                  <c:v>1.0170999999999999</c:v>
                </c:pt>
                <c:pt idx="1181">
                  <c:v>1.018</c:v>
                </c:pt>
                <c:pt idx="1182">
                  <c:v>1.0188999999999999</c:v>
                </c:pt>
                <c:pt idx="1183">
                  <c:v>1.0197000000000001</c:v>
                </c:pt>
                <c:pt idx="1184">
                  <c:v>1.0206</c:v>
                </c:pt>
                <c:pt idx="1185">
                  <c:v>1.0214000000000001</c:v>
                </c:pt>
                <c:pt idx="1186">
                  <c:v>1.0223</c:v>
                </c:pt>
                <c:pt idx="1187">
                  <c:v>1.0232000000000001</c:v>
                </c:pt>
                <c:pt idx="1188">
                  <c:v>1.024</c:v>
                </c:pt>
                <c:pt idx="1189">
                  <c:v>1.0248999999999999</c:v>
                </c:pt>
                <c:pt idx="1190">
                  <c:v>1.0258</c:v>
                </c:pt>
                <c:pt idx="1191">
                  <c:v>1.0266</c:v>
                </c:pt>
                <c:pt idx="1192">
                  <c:v>1.0275000000000001</c:v>
                </c:pt>
                <c:pt idx="1193">
                  <c:v>1.0283</c:v>
                </c:pt>
                <c:pt idx="1194">
                  <c:v>1.0291999999999999</c:v>
                </c:pt>
                <c:pt idx="1195">
                  <c:v>1.0301</c:v>
                </c:pt>
                <c:pt idx="1196">
                  <c:v>1.0308999999999999</c:v>
                </c:pt>
                <c:pt idx="1197">
                  <c:v>1.0318000000000001</c:v>
                </c:pt>
                <c:pt idx="1198">
                  <c:v>1.0327</c:v>
                </c:pt>
                <c:pt idx="1199">
                  <c:v>1.0335000000000001</c:v>
                </c:pt>
                <c:pt idx="1200">
                  <c:v>1.0344</c:v>
                </c:pt>
                <c:pt idx="1201">
                  <c:v>1.0351999999999999</c:v>
                </c:pt>
                <c:pt idx="1202">
                  <c:v>1.0361</c:v>
                </c:pt>
                <c:pt idx="1203">
                  <c:v>1.0369999999999999</c:v>
                </c:pt>
                <c:pt idx="1204">
                  <c:v>1.0378000000000001</c:v>
                </c:pt>
                <c:pt idx="1205">
                  <c:v>1.0387</c:v>
                </c:pt>
                <c:pt idx="1206">
                  <c:v>1.0396000000000001</c:v>
                </c:pt>
                <c:pt idx="1207">
                  <c:v>1.0404</c:v>
                </c:pt>
                <c:pt idx="1208">
                  <c:v>1.0412999999999999</c:v>
                </c:pt>
                <c:pt idx="1209">
                  <c:v>1.0421</c:v>
                </c:pt>
                <c:pt idx="1210">
                  <c:v>1.0429999999999999</c:v>
                </c:pt>
                <c:pt idx="1211">
                  <c:v>1.0439000000000001</c:v>
                </c:pt>
                <c:pt idx="1212">
                  <c:v>1.0447</c:v>
                </c:pt>
                <c:pt idx="1213">
                  <c:v>1.0456000000000001</c:v>
                </c:pt>
                <c:pt idx="1214">
                  <c:v>1.0465</c:v>
                </c:pt>
                <c:pt idx="1215">
                  <c:v>1.0472999999999999</c:v>
                </c:pt>
                <c:pt idx="1216">
                  <c:v>1.0482</c:v>
                </c:pt>
                <c:pt idx="1217">
                  <c:v>1.0489999999999999</c:v>
                </c:pt>
                <c:pt idx="1218">
                  <c:v>1.0499000000000001</c:v>
                </c:pt>
                <c:pt idx="1219">
                  <c:v>1.0508</c:v>
                </c:pt>
                <c:pt idx="1220">
                  <c:v>1.0516000000000001</c:v>
                </c:pt>
                <c:pt idx="1221">
                  <c:v>1.0525</c:v>
                </c:pt>
                <c:pt idx="1222">
                  <c:v>1.0533999999999999</c:v>
                </c:pt>
                <c:pt idx="1223">
                  <c:v>1.0542</c:v>
                </c:pt>
                <c:pt idx="1224">
                  <c:v>1.0550999999999999</c:v>
                </c:pt>
                <c:pt idx="1225">
                  <c:v>1.0559000000000001</c:v>
                </c:pt>
                <c:pt idx="1226">
                  <c:v>1.0568</c:v>
                </c:pt>
                <c:pt idx="1227">
                  <c:v>1.0577000000000001</c:v>
                </c:pt>
                <c:pt idx="1228">
                  <c:v>1.0585</c:v>
                </c:pt>
                <c:pt idx="1229">
                  <c:v>1.0593999999999999</c:v>
                </c:pt>
                <c:pt idx="1230">
                  <c:v>1.0603</c:v>
                </c:pt>
                <c:pt idx="1231">
                  <c:v>1.0610999999999999</c:v>
                </c:pt>
                <c:pt idx="1232">
                  <c:v>1.0620000000000001</c:v>
                </c:pt>
                <c:pt idx="1233">
                  <c:v>1.0628</c:v>
                </c:pt>
                <c:pt idx="1234">
                  <c:v>1.0637000000000001</c:v>
                </c:pt>
                <c:pt idx="1235">
                  <c:v>1.0646</c:v>
                </c:pt>
                <c:pt idx="1236">
                  <c:v>1.0653999999999999</c:v>
                </c:pt>
                <c:pt idx="1237">
                  <c:v>1.0663</c:v>
                </c:pt>
                <c:pt idx="1238">
                  <c:v>1.0671999999999999</c:v>
                </c:pt>
                <c:pt idx="1239">
                  <c:v>1.0680000000000001</c:v>
                </c:pt>
                <c:pt idx="1240">
                  <c:v>1.0689</c:v>
                </c:pt>
                <c:pt idx="1241">
                  <c:v>1.0698000000000001</c:v>
                </c:pt>
                <c:pt idx="1242">
                  <c:v>1.0706</c:v>
                </c:pt>
                <c:pt idx="1243">
                  <c:v>1.0714999999999999</c:v>
                </c:pt>
                <c:pt idx="1244">
                  <c:v>1.0723</c:v>
                </c:pt>
                <c:pt idx="1245">
                  <c:v>1.0731999999999999</c:v>
                </c:pt>
                <c:pt idx="1246">
                  <c:v>1.0741000000000001</c:v>
                </c:pt>
                <c:pt idx="1247">
                  <c:v>1.0749</c:v>
                </c:pt>
                <c:pt idx="1248">
                  <c:v>1.0758000000000001</c:v>
                </c:pt>
                <c:pt idx="1249">
                  <c:v>1.0767</c:v>
                </c:pt>
                <c:pt idx="1250">
                  <c:v>1.0774999999999999</c:v>
                </c:pt>
                <c:pt idx="1251">
                  <c:v>1.0784</c:v>
                </c:pt>
                <c:pt idx="1252">
                  <c:v>1.0791999999999999</c:v>
                </c:pt>
                <c:pt idx="1253">
                  <c:v>1.0801000000000001</c:v>
                </c:pt>
                <c:pt idx="1254">
                  <c:v>1.0809</c:v>
                </c:pt>
                <c:pt idx="1255">
                  <c:v>1.0818000000000001</c:v>
                </c:pt>
                <c:pt idx="1256">
                  <c:v>1.0826</c:v>
                </c:pt>
                <c:pt idx="1257">
                  <c:v>1.0834999999999999</c:v>
                </c:pt>
                <c:pt idx="1258">
                  <c:v>1.0843</c:v>
                </c:pt>
                <c:pt idx="1259">
                  <c:v>1.0851</c:v>
                </c:pt>
                <c:pt idx="1260">
                  <c:v>1.0860000000000001</c:v>
                </c:pt>
                <c:pt idx="1261">
                  <c:v>1.0868</c:v>
                </c:pt>
                <c:pt idx="1262">
                  <c:v>1.0876999999999999</c:v>
                </c:pt>
                <c:pt idx="1263">
                  <c:v>1.0885</c:v>
                </c:pt>
                <c:pt idx="1264">
                  <c:v>1.0893999999999999</c:v>
                </c:pt>
                <c:pt idx="1265">
                  <c:v>1.0902000000000001</c:v>
                </c:pt>
                <c:pt idx="1266">
                  <c:v>1.0911</c:v>
                </c:pt>
                <c:pt idx="1267">
                  <c:v>1.0919000000000001</c:v>
                </c:pt>
                <c:pt idx="1268">
                  <c:v>1.0928</c:v>
                </c:pt>
                <c:pt idx="1269">
                  <c:v>1.0935999999999999</c:v>
                </c:pt>
                <c:pt idx="1270">
                  <c:v>1.0945</c:v>
                </c:pt>
                <c:pt idx="1271">
                  <c:v>1.0952999999999999</c:v>
                </c:pt>
                <c:pt idx="1272">
                  <c:v>1.0962000000000001</c:v>
                </c:pt>
                <c:pt idx="1273">
                  <c:v>1.097</c:v>
                </c:pt>
                <c:pt idx="1274">
                  <c:v>1.0979000000000001</c:v>
                </c:pt>
                <c:pt idx="1275">
                  <c:v>1.0987</c:v>
                </c:pt>
                <c:pt idx="1276">
                  <c:v>1.0995999999999999</c:v>
                </c:pt>
                <c:pt idx="1277">
                  <c:v>1.1004</c:v>
                </c:pt>
                <c:pt idx="1278">
                  <c:v>1.1012999999999999</c:v>
                </c:pt>
                <c:pt idx="1279">
                  <c:v>1.1021000000000001</c:v>
                </c:pt>
                <c:pt idx="1280">
                  <c:v>1.103</c:v>
                </c:pt>
                <c:pt idx="1281">
                  <c:v>1.1037999999999999</c:v>
                </c:pt>
                <c:pt idx="1282">
                  <c:v>1.1047</c:v>
                </c:pt>
                <c:pt idx="1283">
                  <c:v>1.1054999999999999</c:v>
                </c:pt>
                <c:pt idx="1284">
                  <c:v>1.1064000000000001</c:v>
                </c:pt>
                <c:pt idx="1285">
                  <c:v>1.1072</c:v>
                </c:pt>
                <c:pt idx="1286">
                  <c:v>1.1081000000000001</c:v>
                </c:pt>
                <c:pt idx="1287">
                  <c:v>1.1089</c:v>
                </c:pt>
                <c:pt idx="1288">
                  <c:v>1.1097999999999999</c:v>
                </c:pt>
                <c:pt idx="1289">
                  <c:v>1.1106</c:v>
                </c:pt>
                <c:pt idx="1290">
                  <c:v>1.1114999999999999</c:v>
                </c:pt>
                <c:pt idx="1291">
                  <c:v>1.1123000000000001</c:v>
                </c:pt>
                <c:pt idx="1292">
                  <c:v>1.1132</c:v>
                </c:pt>
                <c:pt idx="1293">
                  <c:v>1.1140000000000001</c:v>
                </c:pt>
                <c:pt idx="1294">
                  <c:v>1.1149</c:v>
                </c:pt>
                <c:pt idx="1295">
                  <c:v>1.1156999999999999</c:v>
                </c:pt>
                <c:pt idx="1296">
                  <c:v>1.1166</c:v>
                </c:pt>
                <c:pt idx="1297">
                  <c:v>1.1173999999999999</c:v>
                </c:pt>
                <c:pt idx="1298">
                  <c:v>1.1183000000000001</c:v>
                </c:pt>
                <c:pt idx="1299">
                  <c:v>1.1191</c:v>
                </c:pt>
                <c:pt idx="1300">
                  <c:v>1.1200000000000001</c:v>
                </c:pt>
                <c:pt idx="1301">
                  <c:v>1.1208</c:v>
                </c:pt>
                <c:pt idx="1302">
                  <c:v>1.1216999999999999</c:v>
                </c:pt>
                <c:pt idx="1303">
                  <c:v>1.1225000000000001</c:v>
                </c:pt>
                <c:pt idx="1304">
                  <c:v>1.1234</c:v>
                </c:pt>
                <c:pt idx="1305">
                  <c:v>1.1242000000000001</c:v>
                </c:pt>
                <c:pt idx="1306">
                  <c:v>1.1251</c:v>
                </c:pt>
                <c:pt idx="1307">
                  <c:v>1.1258999999999999</c:v>
                </c:pt>
                <c:pt idx="1308">
                  <c:v>1.1268</c:v>
                </c:pt>
                <c:pt idx="1309">
                  <c:v>1.1275999999999999</c:v>
                </c:pt>
                <c:pt idx="1310">
                  <c:v>1.1285000000000001</c:v>
                </c:pt>
                <c:pt idx="1311">
                  <c:v>1.1293</c:v>
                </c:pt>
                <c:pt idx="1312">
                  <c:v>1.1302000000000001</c:v>
                </c:pt>
                <c:pt idx="1313">
                  <c:v>1.131</c:v>
                </c:pt>
                <c:pt idx="1314">
                  <c:v>1.1318999999999999</c:v>
                </c:pt>
                <c:pt idx="1315">
                  <c:v>1.1327</c:v>
                </c:pt>
                <c:pt idx="1316">
                  <c:v>1.1335999999999999</c:v>
                </c:pt>
                <c:pt idx="1317">
                  <c:v>1.1344000000000001</c:v>
                </c:pt>
                <c:pt idx="1318">
                  <c:v>1.1352</c:v>
                </c:pt>
                <c:pt idx="1319">
                  <c:v>1.1361000000000001</c:v>
                </c:pt>
                <c:pt idx="1320">
                  <c:v>1.1369</c:v>
                </c:pt>
                <c:pt idx="1321">
                  <c:v>1.1377999999999999</c:v>
                </c:pt>
                <c:pt idx="1322">
                  <c:v>1.1386000000000001</c:v>
                </c:pt>
                <c:pt idx="1323">
                  <c:v>1.1395</c:v>
                </c:pt>
                <c:pt idx="1324">
                  <c:v>1.1403000000000001</c:v>
                </c:pt>
                <c:pt idx="1325">
                  <c:v>1.1412</c:v>
                </c:pt>
                <c:pt idx="1326">
                  <c:v>1.1419999999999999</c:v>
                </c:pt>
                <c:pt idx="1327">
                  <c:v>1.1429</c:v>
                </c:pt>
                <c:pt idx="1328">
                  <c:v>1.1436999999999999</c:v>
                </c:pt>
                <c:pt idx="1329">
                  <c:v>1.1446000000000001</c:v>
                </c:pt>
                <c:pt idx="1330">
                  <c:v>1.1454</c:v>
                </c:pt>
                <c:pt idx="1331">
                  <c:v>1.1463000000000001</c:v>
                </c:pt>
                <c:pt idx="1332">
                  <c:v>1.1471</c:v>
                </c:pt>
                <c:pt idx="1333">
                  <c:v>1.1479999999999999</c:v>
                </c:pt>
                <c:pt idx="1334">
                  <c:v>1.1488</c:v>
                </c:pt>
                <c:pt idx="1335">
                  <c:v>1.1496999999999999</c:v>
                </c:pt>
                <c:pt idx="1336">
                  <c:v>1.1505000000000001</c:v>
                </c:pt>
                <c:pt idx="1337">
                  <c:v>1.1514</c:v>
                </c:pt>
                <c:pt idx="1338">
                  <c:v>1.1521999999999999</c:v>
                </c:pt>
                <c:pt idx="1339">
                  <c:v>1.1531</c:v>
                </c:pt>
                <c:pt idx="1340">
                  <c:v>1.1538999999999999</c:v>
                </c:pt>
                <c:pt idx="1341">
                  <c:v>1.1548</c:v>
                </c:pt>
                <c:pt idx="1342">
                  <c:v>1.1556</c:v>
                </c:pt>
                <c:pt idx="1343">
                  <c:v>1.1565000000000001</c:v>
                </c:pt>
                <c:pt idx="1344">
                  <c:v>1.1573</c:v>
                </c:pt>
                <c:pt idx="1345">
                  <c:v>1.1581999999999999</c:v>
                </c:pt>
                <c:pt idx="1346">
                  <c:v>1.159</c:v>
                </c:pt>
                <c:pt idx="1347">
                  <c:v>1.1598999999999999</c:v>
                </c:pt>
                <c:pt idx="1348">
                  <c:v>1.1607000000000001</c:v>
                </c:pt>
                <c:pt idx="1349">
                  <c:v>1.1616</c:v>
                </c:pt>
                <c:pt idx="1350">
                  <c:v>1.1624000000000001</c:v>
                </c:pt>
                <c:pt idx="1351">
                  <c:v>1.1633</c:v>
                </c:pt>
                <c:pt idx="1352">
                  <c:v>1.1640999999999999</c:v>
                </c:pt>
                <c:pt idx="1353">
                  <c:v>1.165</c:v>
                </c:pt>
                <c:pt idx="1354">
                  <c:v>1.1657999999999999</c:v>
                </c:pt>
                <c:pt idx="1355">
                  <c:v>1.1667000000000001</c:v>
                </c:pt>
                <c:pt idx="1356">
                  <c:v>1.1675</c:v>
                </c:pt>
                <c:pt idx="1357">
                  <c:v>1.1684000000000001</c:v>
                </c:pt>
                <c:pt idx="1358">
                  <c:v>1.1692</c:v>
                </c:pt>
                <c:pt idx="1359">
                  <c:v>1.1700999999999999</c:v>
                </c:pt>
                <c:pt idx="1360">
                  <c:v>1.1709000000000001</c:v>
                </c:pt>
                <c:pt idx="1361">
                  <c:v>1.1718</c:v>
                </c:pt>
                <c:pt idx="1362">
                  <c:v>1.1726000000000001</c:v>
                </c:pt>
                <c:pt idx="1363">
                  <c:v>1.1735</c:v>
                </c:pt>
                <c:pt idx="1364">
                  <c:v>1.1742999999999999</c:v>
                </c:pt>
                <c:pt idx="1365">
                  <c:v>1.1752</c:v>
                </c:pt>
                <c:pt idx="1366">
                  <c:v>1.1759999999999999</c:v>
                </c:pt>
                <c:pt idx="1367">
                  <c:v>1.1769000000000001</c:v>
                </c:pt>
                <c:pt idx="1368">
                  <c:v>1.1777</c:v>
                </c:pt>
                <c:pt idx="1369">
                  <c:v>1.1786000000000001</c:v>
                </c:pt>
                <c:pt idx="1370">
                  <c:v>1.1794</c:v>
                </c:pt>
                <c:pt idx="1371">
                  <c:v>1.1802999999999999</c:v>
                </c:pt>
                <c:pt idx="1372">
                  <c:v>1.1811</c:v>
                </c:pt>
                <c:pt idx="1373">
                  <c:v>1.1819999999999999</c:v>
                </c:pt>
                <c:pt idx="1374">
                  <c:v>1.1828000000000001</c:v>
                </c:pt>
                <c:pt idx="1375">
                  <c:v>1.1837</c:v>
                </c:pt>
                <c:pt idx="1376">
                  <c:v>1.1845000000000001</c:v>
                </c:pt>
                <c:pt idx="1377">
                  <c:v>1.1853</c:v>
                </c:pt>
                <c:pt idx="1378">
                  <c:v>1.1861999999999999</c:v>
                </c:pt>
                <c:pt idx="1379">
                  <c:v>1.1870000000000001</c:v>
                </c:pt>
                <c:pt idx="1380">
                  <c:v>1.1879</c:v>
                </c:pt>
                <c:pt idx="1381">
                  <c:v>1.1887000000000001</c:v>
                </c:pt>
                <c:pt idx="1382">
                  <c:v>1.1896</c:v>
                </c:pt>
                <c:pt idx="1383">
                  <c:v>1.1903999999999999</c:v>
                </c:pt>
                <c:pt idx="1384">
                  <c:v>1.1913</c:v>
                </c:pt>
                <c:pt idx="1385">
                  <c:v>1.1920999999999999</c:v>
                </c:pt>
                <c:pt idx="1386">
                  <c:v>1.1930000000000001</c:v>
                </c:pt>
                <c:pt idx="1387">
                  <c:v>1.1938</c:v>
                </c:pt>
                <c:pt idx="1388">
                  <c:v>1.1947000000000001</c:v>
                </c:pt>
                <c:pt idx="1389">
                  <c:v>1.1955</c:v>
                </c:pt>
                <c:pt idx="1390">
                  <c:v>1.1963999999999999</c:v>
                </c:pt>
                <c:pt idx="1391">
                  <c:v>1.1972</c:v>
                </c:pt>
                <c:pt idx="1392">
                  <c:v>1.1980999999999999</c:v>
                </c:pt>
                <c:pt idx="1393">
                  <c:v>1.1989000000000001</c:v>
                </c:pt>
                <c:pt idx="1394">
                  <c:v>1.1998</c:v>
                </c:pt>
                <c:pt idx="1395">
                  <c:v>1.2005999999999999</c:v>
                </c:pt>
                <c:pt idx="1396">
                  <c:v>1.2015</c:v>
                </c:pt>
                <c:pt idx="1397">
                  <c:v>1.2022999999999999</c:v>
                </c:pt>
                <c:pt idx="1398">
                  <c:v>1.2032</c:v>
                </c:pt>
                <c:pt idx="1399">
                  <c:v>1.204</c:v>
                </c:pt>
                <c:pt idx="1400">
                  <c:v>1.2049000000000001</c:v>
                </c:pt>
                <c:pt idx="1401">
                  <c:v>1.2057</c:v>
                </c:pt>
                <c:pt idx="1402">
                  <c:v>1.2065999999999999</c:v>
                </c:pt>
                <c:pt idx="1403">
                  <c:v>1.2074</c:v>
                </c:pt>
                <c:pt idx="1404">
                  <c:v>1.2082999999999999</c:v>
                </c:pt>
                <c:pt idx="1405">
                  <c:v>1.2091000000000001</c:v>
                </c:pt>
                <c:pt idx="1406">
                  <c:v>1.21</c:v>
                </c:pt>
                <c:pt idx="1407">
                  <c:v>1.2108000000000001</c:v>
                </c:pt>
                <c:pt idx="1408">
                  <c:v>1.2117</c:v>
                </c:pt>
                <c:pt idx="1409">
                  <c:v>1.2124999999999999</c:v>
                </c:pt>
                <c:pt idx="1410">
                  <c:v>1.2134</c:v>
                </c:pt>
                <c:pt idx="1411">
                  <c:v>1.2141999999999999</c:v>
                </c:pt>
                <c:pt idx="1412">
                  <c:v>1.2151000000000001</c:v>
                </c:pt>
                <c:pt idx="1413">
                  <c:v>1.2159</c:v>
                </c:pt>
                <c:pt idx="1414">
                  <c:v>1.2168000000000001</c:v>
                </c:pt>
                <c:pt idx="1415">
                  <c:v>1.2176</c:v>
                </c:pt>
                <c:pt idx="1416">
                  <c:v>1.2184999999999999</c:v>
                </c:pt>
                <c:pt idx="1417">
                  <c:v>1.2193000000000001</c:v>
                </c:pt>
                <c:pt idx="1418">
                  <c:v>1.2202</c:v>
                </c:pt>
                <c:pt idx="1419">
                  <c:v>1.2209000000000001</c:v>
                </c:pt>
                <c:pt idx="1420">
                  <c:v>1.2215</c:v>
                </c:pt>
                <c:pt idx="1421">
                  <c:v>1.2221</c:v>
                </c:pt>
                <c:pt idx="1422">
                  <c:v>1.2226999999999999</c:v>
                </c:pt>
                <c:pt idx="1423">
                  <c:v>1.2233000000000001</c:v>
                </c:pt>
                <c:pt idx="1424">
                  <c:v>1.2239</c:v>
                </c:pt>
                <c:pt idx="1425">
                  <c:v>1.2244999999999999</c:v>
                </c:pt>
                <c:pt idx="1426">
                  <c:v>1.2251000000000001</c:v>
                </c:pt>
                <c:pt idx="1427">
                  <c:v>1.2257</c:v>
                </c:pt>
                <c:pt idx="1428">
                  <c:v>1.2262999999999999</c:v>
                </c:pt>
                <c:pt idx="1429">
                  <c:v>1.2269000000000001</c:v>
                </c:pt>
                <c:pt idx="1430">
                  <c:v>1.2275</c:v>
                </c:pt>
                <c:pt idx="1431">
                  <c:v>1.2281</c:v>
                </c:pt>
                <c:pt idx="1432">
                  <c:v>1.2286999999999999</c:v>
                </c:pt>
                <c:pt idx="1433">
                  <c:v>1.2293000000000001</c:v>
                </c:pt>
                <c:pt idx="1434">
                  <c:v>1.2299</c:v>
                </c:pt>
                <c:pt idx="1435">
                  <c:v>1.2304999999999999</c:v>
                </c:pt>
                <c:pt idx="1436">
                  <c:v>1.2311000000000001</c:v>
                </c:pt>
                <c:pt idx="1437">
                  <c:v>1.2317</c:v>
                </c:pt>
                <c:pt idx="1438">
                  <c:v>1.2323</c:v>
                </c:pt>
                <c:pt idx="1439">
                  <c:v>1.2329000000000001</c:v>
                </c:pt>
                <c:pt idx="1440">
                  <c:v>1.2335</c:v>
                </c:pt>
                <c:pt idx="1441">
                  <c:v>1.2341</c:v>
                </c:pt>
                <c:pt idx="1442">
                  <c:v>1.2346999999999999</c:v>
                </c:pt>
                <c:pt idx="1443">
                  <c:v>1.2353000000000001</c:v>
                </c:pt>
                <c:pt idx="1444">
                  <c:v>1.2359</c:v>
                </c:pt>
                <c:pt idx="1445">
                  <c:v>1.2364999999999999</c:v>
                </c:pt>
                <c:pt idx="1446">
                  <c:v>1.2371000000000001</c:v>
                </c:pt>
                <c:pt idx="1447">
                  <c:v>1.2376</c:v>
                </c:pt>
                <c:pt idx="1448">
                  <c:v>1.2382</c:v>
                </c:pt>
                <c:pt idx="1449">
                  <c:v>1.2387999999999999</c:v>
                </c:pt>
                <c:pt idx="1450">
                  <c:v>1.2394000000000001</c:v>
                </c:pt>
                <c:pt idx="1451">
                  <c:v>1.24</c:v>
                </c:pt>
                <c:pt idx="1452">
                  <c:v>1.2405999999999999</c:v>
                </c:pt>
                <c:pt idx="1453">
                  <c:v>1.2412000000000001</c:v>
                </c:pt>
                <c:pt idx="1454">
                  <c:v>1.2418</c:v>
                </c:pt>
                <c:pt idx="1455">
                  <c:v>1.2423999999999999</c:v>
                </c:pt>
                <c:pt idx="1456">
                  <c:v>1.2430000000000001</c:v>
                </c:pt>
                <c:pt idx="1457">
                  <c:v>1.2436</c:v>
                </c:pt>
                <c:pt idx="1458">
                  <c:v>1.2442</c:v>
                </c:pt>
                <c:pt idx="1459">
                  <c:v>1.2447999999999999</c:v>
                </c:pt>
                <c:pt idx="1460">
                  <c:v>1.2454000000000001</c:v>
                </c:pt>
                <c:pt idx="1461">
                  <c:v>1.246</c:v>
                </c:pt>
                <c:pt idx="1462">
                  <c:v>1.2465999999999999</c:v>
                </c:pt>
                <c:pt idx="1463">
                  <c:v>1.2472000000000001</c:v>
                </c:pt>
                <c:pt idx="1464">
                  <c:v>1.2478</c:v>
                </c:pt>
                <c:pt idx="1465">
                  <c:v>1.2484</c:v>
                </c:pt>
                <c:pt idx="1466">
                  <c:v>1.2490000000000001</c:v>
                </c:pt>
                <c:pt idx="1467">
                  <c:v>1.2496</c:v>
                </c:pt>
                <c:pt idx="1468">
                  <c:v>1.2502</c:v>
                </c:pt>
                <c:pt idx="1469">
                  <c:v>1.2507999999999999</c:v>
                </c:pt>
                <c:pt idx="1470">
                  <c:v>1.2514000000000001</c:v>
                </c:pt>
                <c:pt idx="1471">
                  <c:v>1.252</c:v>
                </c:pt>
                <c:pt idx="1472">
                  <c:v>1.2525999999999999</c:v>
                </c:pt>
                <c:pt idx="1473">
                  <c:v>1.2532000000000001</c:v>
                </c:pt>
                <c:pt idx="1474">
                  <c:v>1.2539</c:v>
                </c:pt>
                <c:pt idx="1475">
                  <c:v>1.2546999999999999</c:v>
                </c:pt>
                <c:pt idx="1476">
                  <c:v>1.2556</c:v>
                </c:pt>
                <c:pt idx="1477">
                  <c:v>1.2564</c:v>
                </c:pt>
                <c:pt idx="1478">
                  <c:v>1.2573000000000001</c:v>
                </c:pt>
                <c:pt idx="1479">
                  <c:v>1.2582</c:v>
                </c:pt>
                <c:pt idx="1480">
                  <c:v>1.2589999999999999</c:v>
                </c:pt>
                <c:pt idx="1481">
                  <c:v>1.2599</c:v>
                </c:pt>
                <c:pt idx="1482">
                  <c:v>1.2606999999999999</c:v>
                </c:pt>
                <c:pt idx="1483">
                  <c:v>1.2616000000000001</c:v>
                </c:pt>
                <c:pt idx="1484">
                  <c:v>1.2625</c:v>
                </c:pt>
                <c:pt idx="1485">
                  <c:v>1.2633000000000001</c:v>
                </c:pt>
                <c:pt idx="1486">
                  <c:v>1.2642</c:v>
                </c:pt>
                <c:pt idx="1487">
                  <c:v>1.2650999999999999</c:v>
                </c:pt>
                <c:pt idx="1488">
                  <c:v>1.2659</c:v>
                </c:pt>
                <c:pt idx="1489">
                  <c:v>1.2667999999999999</c:v>
                </c:pt>
                <c:pt idx="1490">
                  <c:v>1.2676000000000001</c:v>
                </c:pt>
                <c:pt idx="1491">
                  <c:v>1.2685</c:v>
                </c:pt>
                <c:pt idx="1492">
                  <c:v>1.2694000000000001</c:v>
                </c:pt>
                <c:pt idx="1493">
                  <c:v>1.2702</c:v>
                </c:pt>
                <c:pt idx="1494">
                  <c:v>1.2710999999999999</c:v>
                </c:pt>
                <c:pt idx="1495">
                  <c:v>1.272</c:v>
                </c:pt>
                <c:pt idx="1496">
                  <c:v>1.2727999999999999</c:v>
                </c:pt>
                <c:pt idx="1497">
                  <c:v>1.2737000000000001</c:v>
                </c:pt>
                <c:pt idx="1498">
                  <c:v>1.2745</c:v>
                </c:pt>
                <c:pt idx="1499">
                  <c:v>1.2754000000000001</c:v>
                </c:pt>
                <c:pt idx="1500">
                  <c:v>1.2763</c:v>
                </c:pt>
                <c:pt idx="1501">
                  <c:v>1.2770999999999999</c:v>
                </c:pt>
                <c:pt idx="1502">
                  <c:v>1.278</c:v>
                </c:pt>
                <c:pt idx="1503">
                  <c:v>1.2788999999999999</c:v>
                </c:pt>
                <c:pt idx="1504">
                  <c:v>1.2797000000000001</c:v>
                </c:pt>
                <c:pt idx="1505">
                  <c:v>1.2806</c:v>
                </c:pt>
                <c:pt idx="1506">
                  <c:v>1.2814000000000001</c:v>
                </c:pt>
                <c:pt idx="1507">
                  <c:v>1.2823</c:v>
                </c:pt>
                <c:pt idx="1508">
                  <c:v>1.2831999999999999</c:v>
                </c:pt>
                <c:pt idx="1509">
                  <c:v>1.284</c:v>
                </c:pt>
                <c:pt idx="1510">
                  <c:v>1.2848999999999999</c:v>
                </c:pt>
                <c:pt idx="1511">
                  <c:v>1.2858000000000001</c:v>
                </c:pt>
                <c:pt idx="1512">
                  <c:v>1.2866</c:v>
                </c:pt>
                <c:pt idx="1513">
                  <c:v>1.2875000000000001</c:v>
                </c:pt>
                <c:pt idx="1514">
                  <c:v>1.2883</c:v>
                </c:pt>
                <c:pt idx="1515">
                  <c:v>1.2891999999999999</c:v>
                </c:pt>
                <c:pt idx="1516">
                  <c:v>1.2901</c:v>
                </c:pt>
                <c:pt idx="1517">
                  <c:v>1.2908999999999999</c:v>
                </c:pt>
                <c:pt idx="1518">
                  <c:v>1.2918000000000001</c:v>
                </c:pt>
                <c:pt idx="1519">
                  <c:v>1.2926</c:v>
                </c:pt>
                <c:pt idx="1520">
                  <c:v>1.2935000000000001</c:v>
                </c:pt>
                <c:pt idx="1521">
                  <c:v>1.2944</c:v>
                </c:pt>
                <c:pt idx="1522">
                  <c:v>1.2951999999999999</c:v>
                </c:pt>
                <c:pt idx="1523">
                  <c:v>1.2961</c:v>
                </c:pt>
                <c:pt idx="1524">
                  <c:v>1.2969999999999999</c:v>
                </c:pt>
                <c:pt idx="1525">
                  <c:v>1.2978000000000001</c:v>
                </c:pt>
                <c:pt idx="1526">
                  <c:v>1.2987</c:v>
                </c:pt>
                <c:pt idx="1527">
                  <c:v>1.2995000000000001</c:v>
                </c:pt>
                <c:pt idx="1528">
                  <c:v>1.3004</c:v>
                </c:pt>
                <c:pt idx="1529">
                  <c:v>1.3012999999999999</c:v>
                </c:pt>
                <c:pt idx="1530">
                  <c:v>1.3021</c:v>
                </c:pt>
                <c:pt idx="1531">
                  <c:v>1.3029999999999999</c:v>
                </c:pt>
                <c:pt idx="1532">
                  <c:v>1.3039000000000001</c:v>
                </c:pt>
                <c:pt idx="1533">
                  <c:v>1.3047</c:v>
                </c:pt>
                <c:pt idx="1534">
                  <c:v>1.3056000000000001</c:v>
                </c:pt>
                <c:pt idx="1535">
                  <c:v>1.3064</c:v>
                </c:pt>
                <c:pt idx="1536">
                  <c:v>1.3072999999999999</c:v>
                </c:pt>
                <c:pt idx="1537">
                  <c:v>1.3082</c:v>
                </c:pt>
                <c:pt idx="1538">
                  <c:v>1.3089999999999999</c:v>
                </c:pt>
                <c:pt idx="1539">
                  <c:v>1.3099000000000001</c:v>
                </c:pt>
                <c:pt idx="1540">
                  <c:v>1.3108</c:v>
                </c:pt>
                <c:pt idx="1541">
                  <c:v>1.3116000000000001</c:v>
                </c:pt>
                <c:pt idx="1542">
                  <c:v>1.3125</c:v>
                </c:pt>
                <c:pt idx="1543">
                  <c:v>1.3132999999999999</c:v>
                </c:pt>
                <c:pt idx="1544">
                  <c:v>1.3142</c:v>
                </c:pt>
                <c:pt idx="1545">
                  <c:v>1.3150999999999999</c:v>
                </c:pt>
                <c:pt idx="1546">
                  <c:v>1.3159000000000001</c:v>
                </c:pt>
                <c:pt idx="1547">
                  <c:v>1.3168</c:v>
                </c:pt>
                <c:pt idx="1548">
                  <c:v>1.3177000000000001</c:v>
                </c:pt>
                <c:pt idx="1549">
                  <c:v>1.3185</c:v>
                </c:pt>
                <c:pt idx="1550">
                  <c:v>1.3193999999999999</c:v>
                </c:pt>
                <c:pt idx="1551">
                  <c:v>1.3202</c:v>
                </c:pt>
                <c:pt idx="1552">
                  <c:v>1.3210999999999999</c:v>
                </c:pt>
                <c:pt idx="1553">
                  <c:v>1.3220000000000001</c:v>
                </c:pt>
                <c:pt idx="1554">
                  <c:v>1.3228</c:v>
                </c:pt>
                <c:pt idx="1555">
                  <c:v>1.3237000000000001</c:v>
                </c:pt>
                <c:pt idx="1556">
                  <c:v>1.3246</c:v>
                </c:pt>
                <c:pt idx="1557">
                  <c:v>1.3253999999999999</c:v>
                </c:pt>
                <c:pt idx="1558">
                  <c:v>1.3263</c:v>
                </c:pt>
                <c:pt idx="1559">
                  <c:v>1.3270999999999999</c:v>
                </c:pt>
                <c:pt idx="1560">
                  <c:v>1.3280000000000001</c:v>
                </c:pt>
                <c:pt idx="1561">
                  <c:v>1.3289</c:v>
                </c:pt>
                <c:pt idx="1562">
                  <c:v>1.3297000000000001</c:v>
                </c:pt>
                <c:pt idx="1563">
                  <c:v>1.3306</c:v>
                </c:pt>
                <c:pt idx="1564">
                  <c:v>1.3313999999999999</c:v>
                </c:pt>
                <c:pt idx="1565">
                  <c:v>1.3323</c:v>
                </c:pt>
                <c:pt idx="1566">
                  <c:v>1.3331999999999999</c:v>
                </c:pt>
                <c:pt idx="1567">
                  <c:v>1.3340000000000001</c:v>
                </c:pt>
                <c:pt idx="1568">
                  <c:v>1.3349</c:v>
                </c:pt>
                <c:pt idx="1569">
                  <c:v>1.3358000000000001</c:v>
                </c:pt>
                <c:pt idx="1570">
                  <c:v>1.3366</c:v>
                </c:pt>
                <c:pt idx="1571">
                  <c:v>1.3374999999999999</c:v>
                </c:pt>
                <c:pt idx="1572">
                  <c:v>1.3383</c:v>
                </c:pt>
                <c:pt idx="1573">
                  <c:v>1.3391999999999999</c:v>
                </c:pt>
                <c:pt idx="1574">
                  <c:v>1.3401000000000001</c:v>
                </c:pt>
                <c:pt idx="1575">
                  <c:v>1.3409</c:v>
                </c:pt>
                <c:pt idx="1576">
                  <c:v>1.3418000000000001</c:v>
                </c:pt>
                <c:pt idx="1577">
                  <c:v>1.3427</c:v>
                </c:pt>
                <c:pt idx="1578">
                  <c:v>1.3434999999999999</c:v>
                </c:pt>
                <c:pt idx="1579">
                  <c:v>1.3444</c:v>
                </c:pt>
                <c:pt idx="1580">
                  <c:v>1.3452</c:v>
                </c:pt>
                <c:pt idx="1581">
                  <c:v>1.3461000000000001</c:v>
                </c:pt>
                <c:pt idx="1582">
                  <c:v>1.347</c:v>
                </c:pt>
                <c:pt idx="1583">
                  <c:v>1.3478000000000001</c:v>
                </c:pt>
                <c:pt idx="1584">
                  <c:v>1.3487</c:v>
                </c:pt>
                <c:pt idx="1585">
                  <c:v>1.3495999999999999</c:v>
                </c:pt>
                <c:pt idx="1586">
                  <c:v>1.3504</c:v>
                </c:pt>
                <c:pt idx="1587">
                  <c:v>1.3512999999999999</c:v>
                </c:pt>
                <c:pt idx="1588">
                  <c:v>1.3521000000000001</c:v>
                </c:pt>
                <c:pt idx="1589">
                  <c:v>1.353</c:v>
                </c:pt>
                <c:pt idx="1590">
                  <c:v>1.3539000000000001</c:v>
                </c:pt>
                <c:pt idx="1591">
                  <c:v>1.3547</c:v>
                </c:pt>
                <c:pt idx="1592">
                  <c:v>1.3555999999999999</c:v>
                </c:pt>
                <c:pt idx="1593">
                  <c:v>1.3565</c:v>
                </c:pt>
                <c:pt idx="1594">
                  <c:v>1.3573</c:v>
                </c:pt>
                <c:pt idx="1595">
                  <c:v>1.3582000000000001</c:v>
                </c:pt>
                <c:pt idx="1596">
                  <c:v>1.359</c:v>
                </c:pt>
                <c:pt idx="1597">
                  <c:v>1.3599000000000001</c:v>
                </c:pt>
                <c:pt idx="1598">
                  <c:v>1.3608</c:v>
                </c:pt>
                <c:pt idx="1599">
                  <c:v>1.3615999999999999</c:v>
                </c:pt>
                <c:pt idx="1600">
                  <c:v>1.3625</c:v>
                </c:pt>
                <c:pt idx="1601">
                  <c:v>1.3633</c:v>
                </c:pt>
                <c:pt idx="1602">
                  <c:v>1.3642000000000001</c:v>
                </c:pt>
                <c:pt idx="1603">
                  <c:v>1.3651</c:v>
                </c:pt>
                <c:pt idx="1604">
                  <c:v>1.3658999999999999</c:v>
                </c:pt>
                <c:pt idx="1605">
                  <c:v>1.3668</c:v>
                </c:pt>
                <c:pt idx="1606">
                  <c:v>1.3676999999999999</c:v>
                </c:pt>
                <c:pt idx="1607">
                  <c:v>1.3685</c:v>
                </c:pt>
                <c:pt idx="1608">
                  <c:v>1.3694</c:v>
                </c:pt>
                <c:pt idx="1609">
                  <c:v>1.3702000000000001</c:v>
                </c:pt>
                <c:pt idx="1610">
                  <c:v>1.3711</c:v>
                </c:pt>
                <c:pt idx="1611">
                  <c:v>1.3720000000000001</c:v>
                </c:pt>
                <c:pt idx="1612">
                  <c:v>1.3728</c:v>
                </c:pt>
                <c:pt idx="1613">
                  <c:v>1.3736999999999999</c:v>
                </c:pt>
                <c:pt idx="1614">
                  <c:v>1.3746</c:v>
                </c:pt>
                <c:pt idx="1615">
                  <c:v>1.3754</c:v>
                </c:pt>
                <c:pt idx="1616">
                  <c:v>1.3763000000000001</c:v>
                </c:pt>
                <c:pt idx="1617">
                  <c:v>1.3771</c:v>
                </c:pt>
                <c:pt idx="1618">
                  <c:v>1.3779999999999999</c:v>
                </c:pt>
                <c:pt idx="1619">
                  <c:v>1.3789</c:v>
                </c:pt>
                <c:pt idx="1620">
                  <c:v>1.3796999999999999</c:v>
                </c:pt>
                <c:pt idx="1621">
                  <c:v>1.3806</c:v>
                </c:pt>
                <c:pt idx="1622">
                  <c:v>1.3815</c:v>
                </c:pt>
                <c:pt idx="1623">
                  <c:v>1.3823000000000001</c:v>
                </c:pt>
                <c:pt idx="1624">
                  <c:v>1.3832</c:v>
                </c:pt>
                <c:pt idx="1625">
                  <c:v>1.3839999999999999</c:v>
                </c:pt>
                <c:pt idx="1626">
                  <c:v>1.3849</c:v>
                </c:pt>
                <c:pt idx="1627">
                  <c:v>1.3857999999999999</c:v>
                </c:pt>
                <c:pt idx="1628">
                  <c:v>1.3866000000000001</c:v>
                </c:pt>
                <c:pt idx="1629">
                  <c:v>1.3875</c:v>
                </c:pt>
                <c:pt idx="1630">
                  <c:v>1.3884000000000001</c:v>
                </c:pt>
                <c:pt idx="1631">
                  <c:v>1.3892</c:v>
                </c:pt>
                <c:pt idx="1632">
                  <c:v>1.3900999999999999</c:v>
                </c:pt>
                <c:pt idx="1633">
                  <c:v>1.3909</c:v>
                </c:pt>
                <c:pt idx="1634">
                  <c:v>1.3917999999999999</c:v>
                </c:pt>
                <c:pt idx="1635">
                  <c:v>1.3927</c:v>
                </c:pt>
                <c:pt idx="1636">
                  <c:v>1.3935</c:v>
                </c:pt>
                <c:pt idx="1637">
                  <c:v>1.3944000000000001</c:v>
                </c:pt>
                <c:pt idx="1638">
                  <c:v>1.3952</c:v>
                </c:pt>
                <c:pt idx="1639">
                  <c:v>1.3962000000000001</c:v>
                </c:pt>
                <c:pt idx="1640">
                  <c:v>1.3971</c:v>
                </c:pt>
                <c:pt idx="1641">
                  <c:v>1.3979999999999999</c:v>
                </c:pt>
                <c:pt idx="1642">
                  <c:v>1.3989</c:v>
                </c:pt>
                <c:pt idx="1643">
                  <c:v>1.3997999999999999</c:v>
                </c:pt>
                <c:pt idx="1644">
                  <c:v>1.4007000000000001</c:v>
                </c:pt>
                <c:pt idx="1645">
                  <c:v>1.4016</c:v>
                </c:pt>
                <c:pt idx="1646">
                  <c:v>1.4025000000000001</c:v>
                </c:pt>
                <c:pt idx="1647">
                  <c:v>1.4034</c:v>
                </c:pt>
                <c:pt idx="1648">
                  <c:v>1.4043000000000001</c:v>
                </c:pt>
                <c:pt idx="1649">
                  <c:v>1.4052</c:v>
                </c:pt>
                <c:pt idx="1650">
                  <c:v>1.4061999999999999</c:v>
                </c:pt>
                <c:pt idx="1651">
                  <c:v>1.4071</c:v>
                </c:pt>
                <c:pt idx="1652">
                  <c:v>1.4079999999999999</c:v>
                </c:pt>
                <c:pt idx="1653">
                  <c:v>1.4089</c:v>
                </c:pt>
                <c:pt idx="1654">
                  <c:v>1.4097999999999999</c:v>
                </c:pt>
                <c:pt idx="1655">
                  <c:v>1.4107000000000001</c:v>
                </c:pt>
                <c:pt idx="1656">
                  <c:v>1.4116</c:v>
                </c:pt>
                <c:pt idx="1657">
                  <c:v>1.4125000000000001</c:v>
                </c:pt>
                <c:pt idx="1658">
                  <c:v>1.4134</c:v>
                </c:pt>
                <c:pt idx="1659">
                  <c:v>1.4142999999999999</c:v>
                </c:pt>
                <c:pt idx="1660">
                  <c:v>1.4152</c:v>
                </c:pt>
                <c:pt idx="1661">
                  <c:v>1.4160999999999999</c:v>
                </c:pt>
                <c:pt idx="1662">
                  <c:v>1.4171</c:v>
                </c:pt>
                <c:pt idx="1663">
                  <c:v>1.4179999999999999</c:v>
                </c:pt>
                <c:pt idx="1664">
                  <c:v>1.4189000000000001</c:v>
                </c:pt>
                <c:pt idx="1665">
                  <c:v>1.4198</c:v>
                </c:pt>
                <c:pt idx="1666">
                  <c:v>1.4207000000000001</c:v>
                </c:pt>
                <c:pt idx="1667">
                  <c:v>1.4216</c:v>
                </c:pt>
                <c:pt idx="1668">
                  <c:v>1.4225000000000001</c:v>
                </c:pt>
                <c:pt idx="1669">
                  <c:v>1.4234</c:v>
                </c:pt>
                <c:pt idx="1670">
                  <c:v>1.4242999999999999</c:v>
                </c:pt>
                <c:pt idx="1671">
                  <c:v>1.4252</c:v>
                </c:pt>
                <c:pt idx="1672">
                  <c:v>1.4260999999999999</c:v>
                </c:pt>
                <c:pt idx="1673">
                  <c:v>1.4271</c:v>
                </c:pt>
                <c:pt idx="1674">
                  <c:v>1.4279999999999999</c:v>
                </c:pt>
                <c:pt idx="1675">
                  <c:v>1.4289000000000001</c:v>
                </c:pt>
                <c:pt idx="1676">
                  <c:v>1.4298</c:v>
                </c:pt>
                <c:pt idx="1677">
                  <c:v>1.4307000000000001</c:v>
                </c:pt>
                <c:pt idx="1678">
                  <c:v>1.4316</c:v>
                </c:pt>
                <c:pt idx="1679">
                  <c:v>1.4325000000000001</c:v>
                </c:pt>
                <c:pt idx="1680">
                  <c:v>1.4334</c:v>
                </c:pt>
                <c:pt idx="1681">
                  <c:v>1.4342999999999999</c:v>
                </c:pt>
                <c:pt idx="1682">
                  <c:v>1.4352</c:v>
                </c:pt>
                <c:pt idx="1683">
                  <c:v>1.4360999999999999</c:v>
                </c:pt>
                <c:pt idx="1684">
                  <c:v>1.4370000000000001</c:v>
                </c:pt>
                <c:pt idx="1685">
                  <c:v>1.4379999999999999</c:v>
                </c:pt>
                <c:pt idx="1686">
                  <c:v>1.4389000000000001</c:v>
                </c:pt>
                <c:pt idx="1687">
                  <c:v>1.4398</c:v>
                </c:pt>
                <c:pt idx="1688">
                  <c:v>1.4407000000000001</c:v>
                </c:pt>
                <c:pt idx="1689">
                  <c:v>1.4416</c:v>
                </c:pt>
                <c:pt idx="1690">
                  <c:v>1.4424999999999999</c:v>
                </c:pt>
                <c:pt idx="1691">
                  <c:v>1.4434</c:v>
                </c:pt>
                <c:pt idx="1692">
                  <c:v>1.4442999999999999</c:v>
                </c:pt>
                <c:pt idx="1693">
                  <c:v>1.4452</c:v>
                </c:pt>
                <c:pt idx="1694">
                  <c:v>1.4460999999999999</c:v>
                </c:pt>
                <c:pt idx="1695">
                  <c:v>1.4470000000000001</c:v>
                </c:pt>
                <c:pt idx="1696">
                  <c:v>1.448</c:v>
                </c:pt>
                <c:pt idx="1697">
                  <c:v>1.4489000000000001</c:v>
                </c:pt>
                <c:pt idx="1698">
                  <c:v>1.4498</c:v>
                </c:pt>
                <c:pt idx="1699">
                  <c:v>1.4507000000000001</c:v>
                </c:pt>
                <c:pt idx="1700">
                  <c:v>1.4516</c:v>
                </c:pt>
                <c:pt idx="1701">
                  <c:v>1.4524999999999999</c:v>
                </c:pt>
                <c:pt idx="1702">
                  <c:v>1.4534</c:v>
                </c:pt>
                <c:pt idx="1703">
                  <c:v>1.4542999999999999</c:v>
                </c:pt>
                <c:pt idx="1704">
                  <c:v>1.4552</c:v>
                </c:pt>
                <c:pt idx="1705">
                  <c:v>1.4560999999999999</c:v>
                </c:pt>
                <c:pt idx="1706">
                  <c:v>1.4570000000000001</c:v>
                </c:pt>
                <c:pt idx="1707">
                  <c:v>1.4578</c:v>
                </c:pt>
                <c:pt idx="1708">
                  <c:v>1.4585999999999999</c:v>
                </c:pt>
                <c:pt idx="1709">
                  <c:v>1.4594</c:v>
                </c:pt>
                <c:pt idx="1710">
                  <c:v>1.4601999999999999</c:v>
                </c:pt>
                <c:pt idx="1711">
                  <c:v>1.4610000000000001</c:v>
                </c:pt>
                <c:pt idx="1712">
                  <c:v>1.4618</c:v>
                </c:pt>
                <c:pt idx="1713">
                  <c:v>1.4625999999999999</c:v>
                </c:pt>
                <c:pt idx="1714">
                  <c:v>1.4634</c:v>
                </c:pt>
                <c:pt idx="1715">
                  <c:v>1.4641999999999999</c:v>
                </c:pt>
                <c:pt idx="1716">
                  <c:v>1.4650000000000001</c:v>
                </c:pt>
                <c:pt idx="1717">
                  <c:v>1.4658</c:v>
                </c:pt>
                <c:pt idx="1718">
                  <c:v>1.4665999999999999</c:v>
                </c:pt>
                <c:pt idx="1719">
                  <c:v>1.4674</c:v>
                </c:pt>
                <c:pt idx="1720">
                  <c:v>1.4681999999999999</c:v>
                </c:pt>
                <c:pt idx="1721">
                  <c:v>1.4690000000000001</c:v>
                </c:pt>
                <c:pt idx="1722">
                  <c:v>1.4698</c:v>
                </c:pt>
                <c:pt idx="1723">
                  <c:v>1.4705999999999999</c:v>
                </c:pt>
                <c:pt idx="1724">
                  <c:v>1.4714</c:v>
                </c:pt>
                <c:pt idx="1725">
                  <c:v>1.4722</c:v>
                </c:pt>
                <c:pt idx="1726">
                  <c:v>1.4730000000000001</c:v>
                </c:pt>
                <c:pt idx="1727">
                  <c:v>1.4738</c:v>
                </c:pt>
                <c:pt idx="1728">
                  <c:v>1.4745999999999999</c:v>
                </c:pt>
                <c:pt idx="1729">
                  <c:v>1.4754</c:v>
                </c:pt>
                <c:pt idx="1730">
                  <c:v>1.4762</c:v>
                </c:pt>
                <c:pt idx="1731">
                  <c:v>1.4770000000000001</c:v>
                </c:pt>
                <c:pt idx="1732">
                  <c:v>1.4778</c:v>
                </c:pt>
                <c:pt idx="1733">
                  <c:v>1.4785999999999999</c:v>
                </c:pt>
                <c:pt idx="1734">
                  <c:v>1.4794</c:v>
                </c:pt>
                <c:pt idx="1735">
                  <c:v>1.4802</c:v>
                </c:pt>
                <c:pt idx="1736">
                  <c:v>1.4810000000000001</c:v>
                </c:pt>
                <c:pt idx="1737">
                  <c:v>1.4818</c:v>
                </c:pt>
                <c:pt idx="1738">
                  <c:v>1.4825999999999999</c:v>
                </c:pt>
                <c:pt idx="1739">
                  <c:v>1.4834000000000001</c:v>
                </c:pt>
                <c:pt idx="1740">
                  <c:v>1.4842</c:v>
                </c:pt>
                <c:pt idx="1741">
                  <c:v>1.4850000000000001</c:v>
                </c:pt>
                <c:pt idx="1742">
                  <c:v>1.4858</c:v>
                </c:pt>
                <c:pt idx="1743">
                  <c:v>1.4865999999999999</c:v>
                </c:pt>
                <c:pt idx="1744">
                  <c:v>1.4874000000000001</c:v>
                </c:pt>
                <c:pt idx="1745">
                  <c:v>1.4882</c:v>
                </c:pt>
                <c:pt idx="1746">
                  <c:v>1.4890000000000001</c:v>
                </c:pt>
                <c:pt idx="1747">
                  <c:v>1.4898</c:v>
                </c:pt>
                <c:pt idx="1748">
                  <c:v>1.4905999999999999</c:v>
                </c:pt>
                <c:pt idx="1749">
                  <c:v>1.4914000000000001</c:v>
                </c:pt>
                <c:pt idx="1750">
                  <c:v>1.4922</c:v>
                </c:pt>
                <c:pt idx="1751">
                  <c:v>1.4930000000000001</c:v>
                </c:pt>
                <c:pt idx="1752">
                  <c:v>1.4938</c:v>
                </c:pt>
                <c:pt idx="1753">
                  <c:v>1.4945999999999999</c:v>
                </c:pt>
                <c:pt idx="1754">
                  <c:v>1.4954000000000001</c:v>
                </c:pt>
                <c:pt idx="1755">
                  <c:v>1.4962</c:v>
                </c:pt>
                <c:pt idx="1756">
                  <c:v>1.4968999999999999</c:v>
                </c:pt>
                <c:pt idx="1757">
                  <c:v>1.4977</c:v>
                </c:pt>
                <c:pt idx="1758">
                  <c:v>1.4984999999999999</c:v>
                </c:pt>
                <c:pt idx="1759">
                  <c:v>1.4993000000000001</c:v>
                </c:pt>
                <c:pt idx="1760">
                  <c:v>1.5001</c:v>
                </c:pt>
                <c:pt idx="1761">
                  <c:v>1.5008999999999999</c:v>
                </c:pt>
                <c:pt idx="1762">
                  <c:v>1.5017</c:v>
                </c:pt>
                <c:pt idx="1763">
                  <c:v>1.5024999999999999</c:v>
                </c:pt>
                <c:pt idx="1764">
                  <c:v>1.5033000000000001</c:v>
                </c:pt>
                <c:pt idx="1765">
                  <c:v>1.5041</c:v>
                </c:pt>
                <c:pt idx="1766">
                  <c:v>1.5048999999999999</c:v>
                </c:pt>
                <c:pt idx="1767">
                  <c:v>1.5057</c:v>
                </c:pt>
                <c:pt idx="1768">
                  <c:v>1.5065</c:v>
                </c:pt>
                <c:pt idx="1769">
                  <c:v>1.5073000000000001</c:v>
                </c:pt>
                <c:pt idx="1770">
                  <c:v>1.5081</c:v>
                </c:pt>
                <c:pt idx="1771">
                  <c:v>1.5088999999999999</c:v>
                </c:pt>
                <c:pt idx="1772">
                  <c:v>1.5097</c:v>
                </c:pt>
                <c:pt idx="1773">
                  <c:v>1.5105</c:v>
                </c:pt>
                <c:pt idx="1774">
                  <c:v>1.5113000000000001</c:v>
                </c:pt>
                <c:pt idx="1775">
                  <c:v>1.5121</c:v>
                </c:pt>
                <c:pt idx="1776">
                  <c:v>1.5128999999999999</c:v>
                </c:pt>
                <c:pt idx="1777">
                  <c:v>1.5137</c:v>
                </c:pt>
                <c:pt idx="1778">
                  <c:v>1.5145</c:v>
                </c:pt>
                <c:pt idx="1779">
                  <c:v>1.5153000000000001</c:v>
                </c:pt>
                <c:pt idx="1780">
                  <c:v>1.5161</c:v>
                </c:pt>
                <c:pt idx="1781">
                  <c:v>1.5168999999999999</c:v>
                </c:pt>
                <c:pt idx="1782">
                  <c:v>1.5177</c:v>
                </c:pt>
                <c:pt idx="1783">
                  <c:v>1.5185</c:v>
                </c:pt>
                <c:pt idx="1784">
                  <c:v>1.5193000000000001</c:v>
                </c:pt>
                <c:pt idx="1785">
                  <c:v>1.5201</c:v>
                </c:pt>
                <c:pt idx="1786">
                  <c:v>1.5208999999999999</c:v>
                </c:pt>
                <c:pt idx="1787">
                  <c:v>1.5217000000000001</c:v>
                </c:pt>
                <c:pt idx="1788">
                  <c:v>1.5225</c:v>
                </c:pt>
                <c:pt idx="1789">
                  <c:v>1.5233000000000001</c:v>
                </c:pt>
                <c:pt idx="1790">
                  <c:v>1.5241</c:v>
                </c:pt>
                <c:pt idx="1791">
                  <c:v>1.5248999999999999</c:v>
                </c:pt>
                <c:pt idx="1792">
                  <c:v>1.5257000000000001</c:v>
                </c:pt>
                <c:pt idx="1793">
                  <c:v>1.5265</c:v>
                </c:pt>
                <c:pt idx="1794">
                  <c:v>1.5273000000000001</c:v>
                </c:pt>
                <c:pt idx="1795">
                  <c:v>1.5281</c:v>
                </c:pt>
                <c:pt idx="1796">
                  <c:v>1.5288999999999999</c:v>
                </c:pt>
                <c:pt idx="1797">
                  <c:v>1.5297000000000001</c:v>
                </c:pt>
                <c:pt idx="1798">
                  <c:v>1.5305</c:v>
                </c:pt>
                <c:pt idx="1799">
                  <c:v>1.5313000000000001</c:v>
                </c:pt>
                <c:pt idx="1800">
                  <c:v>1.5321</c:v>
                </c:pt>
                <c:pt idx="1801">
                  <c:v>1.5327999999999999</c:v>
                </c:pt>
                <c:pt idx="1802">
                  <c:v>1.5335000000000001</c:v>
                </c:pt>
                <c:pt idx="1803">
                  <c:v>1.5342</c:v>
                </c:pt>
                <c:pt idx="1804">
                  <c:v>1.5347999999999999</c:v>
                </c:pt>
                <c:pt idx="1805">
                  <c:v>1.5355000000000001</c:v>
                </c:pt>
                <c:pt idx="1806">
                  <c:v>1.5362</c:v>
                </c:pt>
                <c:pt idx="1807">
                  <c:v>1.5368999999999999</c:v>
                </c:pt>
                <c:pt idx="1808">
                  <c:v>1.5375000000000001</c:v>
                </c:pt>
                <c:pt idx="1809">
                  <c:v>1.5382</c:v>
                </c:pt>
                <c:pt idx="1810">
                  <c:v>1.5388999999999999</c:v>
                </c:pt>
                <c:pt idx="1811">
                  <c:v>1.5395000000000001</c:v>
                </c:pt>
                <c:pt idx="1812">
                  <c:v>1.5402</c:v>
                </c:pt>
                <c:pt idx="1813">
                  <c:v>1.5408999999999999</c:v>
                </c:pt>
                <c:pt idx="1814">
                  <c:v>1.5416000000000001</c:v>
                </c:pt>
                <c:pt idx="1815">
                  <c:v>1.5422</c:v>
                </c:pt>
                <c:pt idx="1816">
                  <c:v>1.5428999999999999</c:v>
                </c:pt>
                <c:pt idx="1817">
                  <c:v>1.5436000000000001</c:v>
                </c:pt>
                <c:pt idx="1818">
                  <c:v>1.5442</c:v>
                </c:pt>
                <c:pt idx="1819">
                  <c:v>1.5448999999999999</c:v>
                </c:pt>
                <c:pt idx="1820">
                  <c:v>1.5456000000000001</c:v>
                </c:pt>
                <c:pt idx="1821">
                  <c:v>1.5463</c:v>
                </c:pt>
                <c:pt idx="1822">
                  <c:v>1.5468999999999999</c:v>
                </c:pt>
                <c:pt idx="1823">
                  <c:v>1.5476000000000001</c:v>
                </c:pt>
                <c:pt idx="1824">
                  <c:v>1.5483</c:v>
                </c:pt>
                <c:pt idx="1825">
                  <c:v>1.5488999999999999</c:v>
                </c:pt>
                <c:pt idx="1826">
                  <c:v>1.5496000000000001</c:v>
                </c:pt>
                <c:pt idx="1827">
                  <c:v>1.5503</c:v>
                </c:pt>
                <c:pt idx="1828">
                  <c:v>1.5508999999999999</c:v>
                </c:pt>
                <c:pt idx="1829">
                  <c:v>1.5516000000000001</c:v>
                </c:pt>
                <c:pt idx="1830">
                  <c:v>1.5523</c:v>
                </c:pt>
                <c:pt idx="1831">
                  <c:v>1.5529999999999999</c:v>
                </c:pt>
                <c:pt idx="1832">
                  <c:v>1.5536000000000001</c:v>
                </c:pt>
                <c:pt idx="1833">
                  <c:v>1.5543</c:v>
                </c:pt>
                <c:pt idx="1834">
                  <c:v>1.5549999999999999</c:v>
                </c:pt>
                <c:pt idx="1835">
                  <c:v>1.5556000000000001</c:v>
                </c:pt>
                <c:pt idx="1836">
                  <c:v>1.5563</c:v>
                </c:pt>
                <c:pt idx="1837">
                  <c:v>1.5569999999999999</c:v>
                </c:pt>
                <c:pt idx="1838">
                  <c:v>1.5577000000000001</c:v>
                </c:pt>
                <c:pt idx="1839">
                  <c:v>1.5583</c:v>
                </c:pt>
                <c:pt idx="1840">
                  <c:v>1.5589999999999999</c:v>
                </c:pt>
                <c:pt idx="1841">
                  <c:v>1.5597000000000001</c:v>
                </c:pt>
                <c:pt idx="1842">
                  <c:v>1.5603</c:v>
                </c:pt>
                <c:pt idx="1843">
                  <c:v>1.5609999999999999</c:v>
                </c:pt>
                <c:pt idx="1844">
                  <c:v>1.5617000000000001</c:v>
                </c:pt>
                <c:pt idx="1845">
                  <c:v>1.5624</c:v>
                </c:pt>
                <c:pt idx="1846">
                  <c:v>1.5629999999999999</c:v>
                </c:pt>
                <c:pt idx="1847">
                  <c:v>1.5637000000000001</c:v>
                </c:pt>
                <c:pt idx="1848">
                  <c:v>1.5644</c:v>
                </c:pt>
                <c:pt idx="1849">
                  <c:v>1.5649999999999999</c:v>
                </c:pt>
                <c:pt idx="1850">
                  <c:v>1.5657000000000001</c:v>
                </c:pt>
                <c:pt idx="1851">
                  <c:v>1.5664</c:v>
                </c:pt>
                <c:pt idx="1852">
                  <c:v>1.5670999999999999</c:v>
                </c:pt>
                <c:pt idx="1853">
                  <c:v>1.5677000000000001</c:v>
                </c:pt>
                <c:pt idx="1854">
                  <c:v>1.5684</c:v>
                </c:pt>
                <c:pt idx="1855">
                  <c:v>1.5690999999999999</c:v>
                </c:pt>
                <c:pt idx="1856">
                  <c:v>1.5697000000000001</c:v>
                </c:pt>
                <c:pt idx="1857">
                  <c:v>1.5704</c:v>
                </c:pt>
                <c:pt idx="1858">
                  <c:v>1.5710999999999999</c:v>
                </c:pt>
                <c:pt idx="1859">
                  <c:v>1.5718000000000001</c:v>
                </c:pt>
                <c:pt idx="1860">
                  <c:v>1.5724</c:v>
                </c:pt>
                <c:pt idx="1861">
                  <c:v>1.5730999999999999</c:v>
                </c:pt>
                <c:pt idx="1862">
                  <c:v>1.5738000000000001</c:v>
                </c:pt>
                <c:pt idx="1863">
                  <c:v>1.5744</c:v>
                </c:pt>
                <c:pt idx="1864">
                  <c:v>1.5750999999999999</c:v>
                </c:pt>
                <c:pt idx="1865">
                  <c:v>1.5758000000000001</c:v>
                </c:pt>
                <c:pt idx="1866">
                  <c:v>1.5764</c:v>
                </c:pt>
                <c:pt idx="1867">
                  <c:v>1.5770999999999999</c:v>
                </c:pt>
                <c:pt idx="1868">
                  <c:v>1.5778000000000001</c:v>
                </c:pt>
                <c:pt idx="1869">
                  <c:v>1.5785</c:v>
                </c:pt>
                <c:pt idx="1870">
                  <c:v>1.5790999999999999</c:v>
                </c:pt>
                <c:pt idx="1871">
                  <c:v>1.5798000000000001</c:v>
                </c:pt>
                <c:pt idx="1872">
                  <c:v>1.5805</c:v>
                </c:pt>
                <c:pt idx="1873">
                  <c:v>1.5810999999999999</c:v>
                </c:pt>
                <c:pt idx="1874">
                  <c:v>1.5818000000000001</c:v>
                </c:pt>
                <c:pt idx="1875">
                  <c:v>1.5825</c:v>
                </c:pt>
                <c:pt idx="1876">
                  <c:v>1.5831999999999999</c:v>
                </c:pt>
                <c:pt idx="1877">
                  <c:v>1.5838000000000001</c:v>
                </c:pt>
                <c:pt idx="1878">
                  <c:v>1.5846</c:v>
                </c:pt>
                <c:pt idx="1879">
                  <c:v>1.5853999999999999</c:v>
                </c:pt>
                <c:pt idx="1880">
                  <c:v>1.5862000000000001</c:v>
                </c:pt>
                <c:pt idx="1881">
                  <c:v>1.5869</c:v>
                </c:pt>
                <c:pt idx="1882">
                  <c:v>1.5876999999999999</c:v>
                </c:pt>
                <c:pt idx="1883">
                  <c:v>1.5885</c:v>
                </c:pt>
                <c:pt idx="1884">
                  <c:v>1.5892999999999999</c:v>
                </c:pt>
                <c:pt idx="1885">
                  <c:v>1.5901000000000001</c:v>
                </c:pt>
                <c:pt idx="1886">
                  <c:v>1.5909</c:v>
                </c:pt>
                <c:pt idx="1887">
                  <c:v>1.5915999999999999</c:v>
                </c:pt>
                <c:pt idx="1888">
                  <c:v>1.5924</c:v>
                </c:pt>
                <c:pt idx="1889">
                  <c:v>1.5931999999999999</c:v>
                </c:pt>
                <c:pt idx="1890">
                  <c:v>1.5940000000000001</c:v>
                </c:pt>
                <c:pt idx="1891">
                  <c:v>1.5948</c:v>
                </c:pt>
                <c:pt idx="1892">
                  <c:v>1.5955999999999999</c:v>
                </c:pt>
                <c:pt idx="1893">
                  <c:v>1.5964</c:v>
                </c:pt>
                <c:pt idx="1894">
                  <c:v>1.5971</c:v>
                </c:pt>
                <c:pt idx="1895">
                  <c:v>1.5979000000000001</c:v>
                </c:pt>
                <c:pt idx="1896">
                  <c:v>1.5987</c:v>
                </c:pt>
                <c:pt idx="1897">
                  <c:v>1.5994999999999999</c:v>
                </c:pt>
                <c:pt idx="1898">
                  <c:v>1.6003000000000001</c:v>
                </c:pt>
                <c:pt idx="1899">
                  <c:v>1.6011</c:v>
                </c:pt>
                <c:pt idx="1900">
                  <c:v>1.6019000000000001</c:v>
                </c:pt>
                <c:pt idx="1901">
                  <c:v>1.6026</c:v>
                </c:pt>
                <c:pt idx="1902">
                  <c:v>1.6033999999999999</c:v>
                </c:pt>
                <c:pt idx="1903">
                  <c:v>1.6042000000000001</c:v>
                </c:pt>
                <c:pt idx="1904">
                  <c:v>1.605</c:v>
                </c:pt>
                <c:pt idx="1905">
                  <c:v>1.6057999999999999</c:v>
                </c:pt>
                <c:pt idx="1906">
                  <c:v>1.6066</c:v>
                </c:pt>
                <c:pt idx="1907">
                  <c:v>1.6073999999999999</c:v>
                </c:pt>
                <c:pt idx="1908">
                  <c:v>1.6081000000000001</c:v>
                </c:pt>
                <c:pt idx="1909">
                  <c:v>1.6089</c:v>
                </c:pt>
                <c:pt idx="1910">
                  <c:v>1.6096999999999999</c:v>
                </c:pt>
                <c:pt idx="1911">
                  <c:v>1.6105</c:v>
                </c:pt>
                <c:pt idx="1912">
                  <c:v>1.6113</c:v>
                </c:pt>
                <c:pt idx="1913">
                  <c:v>1.6121000000000001</c:v>
                </c:pt>
                <c:pt idx="1914">
                  <c:v>1.6128</c:v>
                </c:pt>
                <c:pt idx="1915">
                  <c:v>1.6135999999999999</c:v>
                </c:pt>
                <c:pt idx="1916">
                  <c:v>1.6144000000000001</c:v>
                </c:pt>
                <c:pt idx="1917">
                  <c:v>1.6152</c:v>
                </c:pt>
                <c:pt idx="1918">
                  <c:v>1.6160000000000001</c:v>
                </c:pt>
                <c:pt idx="1919">
                  <c:v>1.6168</c:v>
                </c:pt>
                <c:pt idx="1920">
                  <c:v>1.6175999999999999</c:v>
                </c:pt>
                <c:pt idx="1921">
                  <c:v>1.6183000000000001</c:v>
                </c:pt>
                <c:pt idx="1922">
                  <c:v>1.6191</c:v>
                </c:pt>
                <c:pt idx="1923">
                  <c:v>1.6198999999999999</c:v>
                </c:pt>
                <c:pt idx="1924">
                  <c:v>1.6207</c:v>
                </c:pt>
                <c:pt idx="1925">
                  <c:v>1.6214999999999999</c:v>
                </c:pt>
                <c:pt idx="1926">
                  <c:v>1.6224000000000001</c:v>
                </c:pt>
                <c:pt idx="1927">
                  <c:v>1.6232</c:v>
                </c:pt>
                <c:pt idx="1928">
                  <c:v>1.6241000000000001</c:v>
                </c:pt>
                <c:pt idx="1929">
                  <c:v>1.625</c:v>
                </c:pt>
                <c:pt idx="1930">
                  <c:v>1.6257999999999999</c:v>
                </c:pt>
                <c:pt idx="1931">
                  <c:v>1.6267</c:v>
                </c:pt>
                <c:pt idx="1932">
                  <c:v>1.6275999999999999</c:v>
                </c:pt>
                <c:pt idx="1933">
                  <c:v>1.6284000000000001</c:v>
                </c:pt>
                <c:pt idx="1934">
                  <c:v>1.6293</c:v>
                </c:pt>
                <c:pt idx="1935">
                  <c:v>1.6301000000000001</c:v>
                </c:pt>
                <c:pt idx="1936">
                  <c:v>1.631</c:v>
                </c:pt>
                <c:pt idx="1937">
                  <c:v>1.6318999999999999</c:v>
                </c:pt>
                <c:pt idx="1938">
                  <c:v>1.6327</c:v>
                </c:pt>
                <c:pt idx="1939">
                  <c:v>1.6335999999999999</c:v>
                </c:pt>
                <c:pt idx="1940">
                  <c:v>1.6345000000000001</c:v>
                </c:pt>
                <c:pt idx="1941">
                  <c:v>1.6353</c:v>
                </c:pt>
                <c:pt idx="1942">
                  <c:v>1.6362000000000001</c:v>
                </c:pt>
                <c:pt idx="1943">
                  <c:v>1.637</c:v>
                </c:pt>
                <c:pt idx="1944">
                  <c:v>1.6378999999999999</c:v>
                </c:pt>
                <c:pt idx="1945">
                  <c:v>1.6388</c:v>
                </c:pt>
                <c:pt idx="1946">
                  <c:v>1.6395999999999999</c:v>
                </c:pt>
                <c:pt idx="1947">
                  <c:v>1.6405000000000001</c:v>
                </c:pt>
                <c:pt idx="1948">
                  <c:v>1.6414</c:v>
                </c:pt>
                <c:pt idx="1949">
                  <c:v>1.6422000000000001</c:v>
                </c:pt>
                <c:pt idx="1950">
                  <c:v>1.6431</c:v>
                </c:pt>
                <c:pt idx="1951">
                  <c:v>1.6438999999999999</c:v>
                </c:pt>
                <c:pt idx="1952">
                  <c:v>1.6448</c:v>
                </c:pt>
                <c:pt idx="1953">
                  <c:v>1.6456999999999999</c:v>
                </c:pt>
                <c:pt idx="1954">
                  <c:v>1.6465000000000001</c:v>
                </c:pt>
                <c:pt idx="1955">
                  <c:v>1.6474</c:v>
                </c:pt>
                <c:pt idx="1956">
                  <c:v>1.6483000000000001</c:v>
                </c:pt>
                <c:pt idx="1957">
                  <c:v>1.6491</c:v>
                </c:pt>
                <c:pt idx="1958">
                  <c:v>1.65</c:v>
                </c:pt>
                <c:pt idx="1959">
                  <c:v>1.6508</c:v>
                </c:pt>
                <c:pt idx="1960">
                  <c:v>1.6516999999999999</c:v>
                </c:pt>
                <c:pt idx="1961">
                  <c:v>1.6526000000000001</c:v>
                </c:pt>
                <c:pt idx="1962">
                  <c:v>1.6534</c:v>
                </c:pt>
                <c:pt idx="1963">
                  <c:v>1.6543000000000001</c:v>
                </c:pt>
                <c:pt idx="1964">
                  <c:v>1.6551</c:v>
                </c:pt>
                <c:pt idx="1965">
                  <c:v>1.6559999999999999</c:v>
                </c:pt>
                <c:pt idx="1966">
                  <c:v>1.6569</c:v>
                </c:pt>
                <c:pt idx="1967">
                  <c:v>1.6577</c:v>
                </c:pt>
                <c:pt idx="1968">
                  <c:v>1.6586000000000001</c:v>
                </c:pt>
                <c:pt idx="1969">
                  <c:v>1.6595</c:v>
                </c:pt>
                <c:pt idx="1970">
                  <c:v>1.6603000000000001</c:v>
                </c:pt>
                <c:pt idx="1971">
                  <c:v>1.6612</c:v>
                </c:pt>
                <c:pt idx="1972">
                  <c:v>1.6619999999999999</c:v>
                </c:pt>
                <c:pt idx="1973">
                  <c:v>1.6629</c:v>
                </c:pt>
                <c:pt idx="1974">
                  <c:v>1.6637999999999999</c:v>
                </c:pt>
                <c:pt idx="1975">
                  <c:v>1.6646000000000001</c:v>
                </c:pt>
                <c:pt idx="1976">
                  <c:v>1.6655</c:v>
                </c:pt>
                <c:pt idx="1977">
                  <c:v>1.6664000000000001</c:v>
                </c:pt>
                <c:pt idx="1978">
                  <c:v>1.6672</c:v>
                </c:pt>
                <c:pt idx="1979">
                  <c:v>1.6680999999999999</c:v>
                </c:pt>
                <c:pt idx="1980">
                  <c:v>1.6689000000000001</c:v>
                </c:pt>
                <c:pt idx="1981">
                  <c:v>1.6698</c:v>
                </c:pt>
                <c:pt idx="1982">
                  <c:v>1.6707000000000001</c:v>
                </c:pt>
                <c:pt idx="1983">
                  <c:v>1.6715</c:v>
                </c:pt>
                <c:pt idx="1984">
                  <c:v>1.6724000000000001</c:v>
                </c:pt>
                <c:pt idx="1985">
                  <c:v>1.6733</c:v>
                </c:pt>
                <c:pt idx="1986">
                  <c:v>1.6740999999999999</c:v>
                </c:pt>
                <c:pt idx="1987">
                  <c:v>1.675</c:v>
                </c:pt>
                <c:pt idx="1988">
                  <c:v>1.6758</c:v>
                </c:pt>
                <c:pt idx="1989">
                  <c:v>1.6767000000000001</c:v>
                </c:pt>
                <c:pt idx="1990">
                  <c:v>1.6776</c:v>
                </c:pt>
                <c:pt idx="1991">
                  <c:v>1.6783999999999999</c:v>
                </c:pt>
                <c:pt idx="1992">
                  <c:v>1.6793</c:v>
                </c:pt>
                <c:pt idx="1993">
                  <c:v>1.6801999999999999</c:v>
                </c:pt>
                <c:pt idx="1994">
                  <c:v>1.681</c:v>
                </c:pt>
                <c:pt idx="1995">
                  <c:v>1.6819</c:v>
                </c:pt>
                <c:pt idx="1996">
                  <c:v>1.6827000000000001</c:v>
                </c:pt>
                <c:pt idx="1997">
                  <c:v>1.6836</c:v>
                </c:pt>
                <c:pt idx="1998">
                  <c:v>1.6845000000000001</c:v>
                </c:pt>
                <c:pt idx="1999">
                  <c:v>1.6853</c:v>
                </c:pt>
                <c:pt idx="2000">
                  <c:v>1.6861999999999999</c:v>
                </c:pt>
                <c:pt idx="2001">
                  <c:v>1.6871</c:v>
                </c:pt>
                <c:pt idx="2002">
                  <c:v>1.6879</c:v>
                </c:pt>
                <c:pt idx="2003">
                  <c:v>1.6888000000000001</c:v>
                </c:pt>
                <c:pt idx="2004">
                  <c:v>1.6896</c:v>
                </c:pt>
                <c:pt idx="2005">
                  <c:v>1.6904999999999999</c:v>
                </c:pt>
                <c:pt idx="2006">
                  <c:v>1.6913</c:v>
                </c:pt>
                <c:pt idx="2007">
                  <c:v>1.6920999999999999</c:v>
                </c:pt>
                <c:pt idx="2008">
                  <c:v>1.6929000000000001</c:v>
                </c:pt>
                <c:pt idx="2009">
                  <c:v>1.6936</c:v>
                </c:pt>
                <c:pt idx="2010">
                  <c:v>1.6943999999999999</c:v>
                </c:pt>
                <c:pt idx="2011">
                  <c:v>1.6952</c:v>
                </c:pt>
                <c:pt idx="2012">
                  <c:v>1.696</c:v>
                </c:pt>
                <c:pt idx="2013">
                  <c:v>1.6967000000000001</c:v>
                </c:pt>
                <c:pt idx="2014">
                  <c:v>1.6975</c:v>
                </c:pt>
                <c:pt idx="2015">
                  <c:v>1.6982999999999999</c:v>
                </c:pt>
                <c:pt idx="2016">
                  <c:v>1.6991000000000001</c:v>
                </c:pt>
                <c:pt idx="2017">
                  <c:v>1.6999</c:v>
                </c:pt>
                <c:pt idx="2018">
                  <c:v>1.7005999999999999</c:v>
                </c:pt>
                <c:pt idx="2019">
                  <c:v>1.7014</c:v>
                </c:pt>
                <c:pt idx="2020">
                  <c:v>1.7021999999999999</c:v>
                </c:pt>
                <c:pt idx="2021">
                  <c:v>1.7030000000000001</c:v>
                </c:pt>
                <c:pt idx="2022">
                  <c:v>1.7037</c:v>
                </c:pt>
                <c:pt idx="2023">
                  <c:v>1.7044999999999999</c:v>
                </c:pt>
                <c:pt idx="2024">
                  <c:v>1.7053</c:v>
                </c:pt>
                <c:pt idx="2025">
                  <c:v>1.7060999999999999</c:v>
                </c:pt>
                <c:pt idx="2026">
                  <c:v>1.7069000000000001</c:v>
                </c:pt>
                <c:pt idx="2027">
                  <c:v>1.7076</c:v>
                </c:pt>
                <c:pt idx="2028">
                  <c:v>1.7083999999999999</c:v>
                </c:pt>
                <c:pt idx="2029">
                  <c:v>1.7092000000000001</c:v>
                </c:pt>
                <c:pt idx="2030">
                  <c:v>1.71</c:v>
                </c:pt>
                <c:pt idx="2031">
                  <c:v>1.7107000000000001</c:v>
                </c:pt>
                <c:pt idx="2032">
                  <c:v>1.7115</c:v>
                </c:pt>
                <c:pt idx="2033">
                  <c:v>1.7122999999999999</c:v>
                </c:pt>
                <c:pt idx="2034">
                  <c:v>1.7131000000000001</c:v>
                </c:pt>
                <c:pt idx="2035">
                  <c:v>1.7139</c:v>
                </c:pt>
                <c:pt idx="2036">
                  <c:v>1.7145999999999999</c:v>
                </c:pt>
                <c:pt idx="2037">
                  <c:v>1.7154</c:v>
                </c:pt>
                <c:pt idx="2038">
                  <c:v>1.7161999999999999</c:v>
                </c:pt>
                <c:pt idx="2039">
                  <c:v>1.7170000000000001</c:v>
                </c:pt>
                <c:pt idx="2040">
                  <c:v>1.7177</c:v>
                </c:pt>
                <c:pt idx="2041">
                  <c:v>1.7184999999999999</c:v>
                </c:pt>
                <c:pt idx="2042">
                  <c:v>1.7193000000000001</c:v>
                </c:pt>
                <c:pt idx="2043">
                  <c:v>1.7201</c:v>
                </c:pt>
                <c:pt idx="2044">
                  <c:v>1.7209000000000001</c:v>
                </c:pt>
                <c:pt idx="2045">
                  <c:v>1.7216</c:v>
                </c:pt>
                <c:pt idx="2046">
                  <c:v>1.7223999999999999</c:v>
                </c:pt>
                <c:pt idx="2047">
                  <c:v>1.7232000000000001</c:v>
                </c:pt>
                <c:pt idx="2048">
                  <c:v>1.724</c:v>
                </c:pt>
                <c:pt idx="2049">
                  <c:v>1.7246999999999999</c:v>
                </c:pt>
                <c:pt idx="2050">
                  <c:v>1.7255</c:v>
                </c:pt>
                <c:pt idx="2051">
                  <c:v>1.7262999999999999</c:v>
                </c:pt>
                <c:pt idx="2052">
                  <c:v>1.7271000000000001</c:v>
                </c:pt>
                <c:pt idx="2053">
                  <c:v>1.7278</c:v>
                </c:pt>
                <c:pt idx="2054">
                  <c:v>1.7285999999999999</c:v>
                </c:pt>
                <c:pt idx="2055">
                  <c:v>1.7294</c:v>
                </c:pt>
                <c:pt idx="2056">
                  <c:v>1.7302</c:v>
                </c:pt>
                <c:pt idx="2057">
                  <c:v>1.7310000000000001</c:v>
                </c:pt>
                <c:pt idx="2058">
                  <c:v>1.7317</c:v>
                </c:pt>
                <c:pt idx="2059">
                  <c:v>1.7324999999999999</c:v>
                </c:pt>
                <c:pt idx="2060">
                  <c:v>1.7333000000000001</c:v>
                </c:pt>
                <c:pt idx="2061">
                  <c:v>1.7341</c:v>
                </c:pt>
                <c:pt idx="2062">
                  <c:v>1.7347999999999999</c:v>
                </c:pt>
                <c:pt idx="2063">
                  <c:v>1.7356</c:v>
                </c:pt>
                <c:pt idx="2064">
                  <c:v>1.7363999999999999</c:v>
                </c:pt>
                <c:pt idx="2065">
                  <c:v>1.7372000000000001</c:v>
                </c:pt>
                <c:pt idx="2066">
                  <c:v>1.738</c:v>
                </c:pt>
                <c:pt idx="2067">
                  <c:v>1.7386999999999999</c:v>
                </c:pt>
                <c:pt idx="2068">
                  <c:v>1.7395</c:v>
                </c:pt>
                <c:pt idx="2069">
                  <c:v>1.7403</c:v>
                </c:pt>
                <c:pt idx="2070">
                  <c:v>1.7411000000000001</c:v>
                </c:pt>
                <c:pt idx="2071">
                  <c:v>1.7418</c:v>
                </c:pt>
                <c:pt idx="2072">
                  <c:v>1.7425999999999999</c:v>
                </c:pt>
                <c:pt idx="2073">
                  <c:v>1.7434000000000001</c:v>
                </c:pt>
                <c:pt idx="2074">
                  <c:v>1.7444999999999999</c:v>
                </c:pt>
                <c:pt idx="2075">
                  <c:v>1.7474000000000001</c:v>
                </c:pt>
                <c:pt idx="2076">
                  <c:v>1.7504</c:v>
                </c:pt>
                <c:pt idx="2077">
                  <c:v>1.7533000000000001</c:v>
                </c:pt>
                <c:pt idx="2078">
                  <c:v>1.7562</c:v>
                </c:pt>
                <c:pt idx="2079">
                  <c:v>1.7592000000000001</c:v>
                </c:pt>
                <c:pt idx="2080">
                  <c:v>1.7621</c:v>
                </c:pt>
                <c:pt idx="2081">
                  <c:v>1.7649999999999999</c:v>
                </c:pt>
                <c:pt idx="2082">
                  <c:v>1.7658</c:v>
                </c:pt>
                <c:pt idx="2083">
                  <c:v>1.7665999999999999</c:v>
                </c:pt>
                <c:pt idx="2084">
                  <c:v>1.7674000000000001</c:v>
                </c:pt>
                <c:pt idx="2085">
                  <c:v>1.7682</c:v>
                </c:pt>
                <c:pt idx="2086">
                  <c:v>1.7689999999999999</c:v>
                </c:pt>
                <c:pt idx="2087">
                  <c:v>1.7698</c:v>
                </c:pt>
                <c:pt idx="2088">
                  <c:v>1.7706</c:v>
                </c:pt>
                <c:pt idx="2089">
                  <c:v>1.7714000000000001</c:v>
                </c:pt>
                <c:pt idx="2090">
                  <c:v>1.7722</c:v>
                </c:pt>
                <c:pt idx="2091">
                  <c:v>1.7729999999999999</c:v>
                </c:pt>
                <c:pt idx="2092">
                  <c:v>1.7738</c:v>
                </c:pt>
                <c:pt idx="2093">
                  <c:v>1.7746</c:v>
                </c:pt>
                <c:pt idx="2094">
                  <c:v>1.7754000000000001</c:v>
                </c:pt>
                <c:pt idx="2095">
                  <c:v>1.7762</c:v>
                </c:pt>
                <c:pt idx="2096">
                  <c:v>1.7769999999999999</c:v>
                </c:pt>
                <c:pt idx="2097">
                  <c:v>1.7778</c:v>
                </c:pt>
                <c:pt idx="2098">
                  <c:v>1.7786999999999999</c:v>
                </c:pt>
                <c:pt idx="2099">
                  <c:v>1.7795000000000001</c:v>
                </c:pt>
                <c:pt idx="2100">
                  <c:v>1.7803</c:v>
                </c:pt>
                <c:pt idx="2101">
                  <c:v>1.7810999999999999</c:v>
                </c:pt>
                <c:pt idx="2102">
                  <c:v>1.7819</c:v>
                </c:pt>
                <c:pt idx="2103">
                  <c:v>1.7827</c:v>
                </c:pt>
                <c:pt idx="2104">
                  <c:v>1.7835000000000001</c:v>
                </c:pt>
                <c:pt idx="2105">
                  <c:v>1.7843</c:v>
                </c:pt>
                <c:pt idx="2106">
                  <c:v>1.7850999999999999</c:v>
                </c:pt>
                <c:pt idx="2107">
                  <c:v>1.7859</c:v>
                </c:pt>
                <c:pt idx="2108">
                  <c:v>1.7867</c:v>
                </c:pt>
                <c:pt idx="2109">
                  <c:v>1.7875000000000001</c:v>
                </c:pt>
                <c:pt idx="2110">
                  <c:v>1.7883</c:v>
                </c:pt>
                <c:pt idx="2111">
                  <c:v>1.7890999999999999</c:v>
                </c:pt>
                <c:pt idx="2112">
                  <c:v>1.7899</c:v>
                </c:pt>
                <c:pt idx="2113">
                  <c:v>1.7907</c:v>
                </c:pt>
                <c:pt idx="2114">
                  <c:v>1.7915000000000001</c:v>
                </c:pt>
                <c:pt idx="2115">
                  <c:v>1.7923</c:v>
                </c:pt>
                <c:pt idx="2116">
                  <c:v>1.7930999999999999</c:v>
                </c:pt>
                <c:pt idx="2117">
                  <c:v>1.7939000000000001</c:v>
                </c:pt>
                <c:pt idx="2118">
                  <c:v>1.7947</c:v>
                </c:pt>
                <c:pt idx="2119">
                  <c:v>1.7955000000000001</c:v>
                </c:pt>
                <c:pt idx="2120">
                  <c:v>1.7963</c:v>
                </c:pt>
                <c:pt idx="2121">
                  <c:v>1.7970999999999999</c:v>
                </c:pt>
                <c:pt idx="2122">
                  <c:v>1.7979000000000001</c:v>
                </c:pt>
                <c:pt idx="2123">
                  <c:v>1.7987</c:v>
                </c:pt>
                <c:pt idx="2124">
                  <c:v>1.7995000000000001</c:v>
                </c:pt>
                <c:pt idx="2125">
                  <c:v>1.8003</c:v>
                </c:pt>
                <c:pt idx="2126">
                  <c:v>1.8010999999999999</c:v>
                </c:pt>
                <c:pt idx="2127">
                  <c:v>1.8019000000000001</c:v>
                </c:pt>
                <c:pt idx="2128">
                  <c:v>1.8027</c:v>
                </c:pt>
                <c:pt idx="2129">
                  <c:v>1.8035000000000001</c:v>
                </c:pt>
                <c:pt idx="2130">
                  <c:v>1.8043</c:v>
                </c:pt>
                <c:pt idx="2131">
                  <c:v>1.8050999999999999</c:v>
                </c:pt>
                <c:pt idx="2132">
                  <c:v>1.806</c:v>
                </c:pt>
                <c:pt idx="2133">
                  <c:v>1.8068</c:v>
                </c:pt>
                <c:pt idx="2134">
                  <c:v>1.8076000000000001</c:v>
                </c:pt>
                <c:pt idx="2135">
                  <c:v>1.8084</c:v>
                </c:pt>
                <c:pt idx="2136">
                  <c:v>1.8091999999999999</c:v>
                </c:pt>
                <c:pt idx="2137">
                  <c:v>1.81</c:v>
                </c:pt>
                <c:pt idx="2138">
                  <c:v>1.8108</c:v>
                </c:pt>
                <c:pt idx="2139">
                  <c:v>1.8116000000000001</c:v>
                </c:pt>
                <c:pt idx="2140">
                  <c:v>1.8124</c:v>
                </c:pt>
                <c:pt idx="2141">
                  <c:v>1.8131999999999999</c:v>
                </c:pt>
                <c:pt idx="2142">
                  <c:v>1.8140000000000001</c:v>
                </c:pt>
                <c:pt idx="2143">
                  <c:v>1.8148</c:v>
                </c:pt>
                <c:pt idx="2144">
                  <c:v>1.8156000000000001</c:v>
                </c:pt>
                <c:pt idx="2145">
                  <c:v>1.8164</c:v>
                </c:pt>
                <c:pt idx="2146">
                  <c:v>1.8171999999999999</c:v>
                </c:pt>
                <c:pt idx="2147">
                  <c:v>1.8180000000000001</c:v>
                </c:pt>
                <c:pt idx="2148">
                  <c:v>1.8188</c:v>
                </c:pt>
                <c:pt idx="2149">
                  <c:v>1.8196000000000001</c:v>
                </c:pt>
                <c:pt idx="2150">
                  <c:v>1.8204</c:v>
                </c:pt>
                <c:pt idx="2151">
                  <c:v>1.8211999999999999</c:v>
                </c:pt>
                <c:pt idx="2152">
                  <c:v>1.8220000000000001</c:v>
                </c:pt>
                <c:pt idx="2153">
                  <c:v>1.8228</c:v>
                </c:pt>
                <c:pt idx="2154">
                  <c:v>1.8236000000000001</c:v>
                </c:pt>
                <c:pt idx="2155">
                  <c:v>1.8244</c:v>
                </c:pt>
                <c:pt idx="2156">
                  <c:v>1.8251999999999999</c:v>
                </c:pt>
                <c:pt idx="2157">
                  <c:v>1.8260000000000001</c:v>
                </c:pt>
                <c:pt idx="2158">
                  <c:v>1.8268</c:v>
                </c:pt>
                <c:pt idx="2159">
                  <c:v>1.8275999999999999</c:v>
                </c:pt>
                <c:pt idx="2160">
                  <c:v>1.8284</c:v>
                </c:pt>
                <c:pt idx="2161">
                  <c:v>1.8291999999999999</c:v>
                </c:pt>
                <c:pt idx="2162">
                  <c:v>1.83</c:v>
                </c:pt>
                <c:pt idx="2163">
                  <c:v>1.8308</c:v>
                </c:pt>
                <c:pt idx="2164">
                  <c:v>1.8315999999999999</c:v>
                </c:pt>
                <c:pt idx="2165">
                  <c:v>1.8324</c:v>
                </c:pt>
                <c:pt idx="2166">
                  <c:v>1.8332999999999999</c:v>
                </c:pt>
                <c:pt idx="2167">
                  <c:v>1.8341000000000001</c:v>
                </c:pt>
                <c:pt idx="2168">
                  <c:v>1.8349</c:v>
                </c:pt>
                <c:pt idx="2169">
                  <c:v>1.8357000000000001</c:v>
                </c:pt>
                <c:pt idx="2170">
                  <c:v>1.8365</c:v>
                </c:pt>
                <c:pt idx="2171">
                  <c:v>1.8372999999999999</c:v>
                </c:pt>
                <c:pt idx="2172">
                  <c:v>1.8381000000000001</c:v>
                </c:pt>
                <c:pt idx="2173">
                  <c:v>1.8389</c:v>
                </c:pt>
                <c:pt idx="2174">
                  <c:v>1.8396999999999999</c:v>
                </c:pt>
                <c:pt idx="2175">
                  <c:v>1.8405</c:v>
                </c:pt>
                <c:pt idx="2176">
                  <c:v>1.8412999999999999</c:v>
                </c:pt>
                <c:pt idx="2177">
                  <c:v>1.8421000000000001</c:v>
                </c:pt>
                <c:pt idx="2178">
                  <c:v>1.8429</c:v>
                </c:pt>
                <c:pt idx="2179">
                  <c:v>1.8436999999999999</c:v>
                </c:pt>
                <c:pt idx="2180">
                  <c:v>1.8445</c:v>
                </c:pt>
                <c:pt idx="2181">
                  <c:v>1.8452999999999999</c:v>
                </c:pt>
                <c:pt idx="2182">
                  <c:v>1.8461000000000001</c:v>
                </c:pt>
                <c:pt idx="2183">
                  <c:v>1.8469</c:v>
                </c:pt>
                <c:pt idx="2184">
                  <c:v>1.8476999999999999</c:v>
                </c:pt>
                <c:pt idx="2185">
                  <c:v>1.8485</c:v>
                </c:pt>
                <c:pt idx="2186">
                  <c:v>1.8492999999999999</c:v>
                </c:pt>
                <c:pt idx="2187">
                  <c:v>1.8501000000000001</c:v>
                </c:pt>
                <c:pt idx="2188">
                  <c:v>1.8509</c:v>
                </c:pt>
                <c:pt idx="2189">
                  <c:v>1.8516999999999999</c:v>
                </c:pt>
                <c:pt idx="2190">
                  <c:v>1.8525</c:v>
                </c:pt>
                <c:pt idx="2191">
                  <c:v>1.8541000000000001</c:v>
                </c:pt>
                <c:pt idx="2192">
                  <c:v>1.8599000000000001</c:v>
                </c:pt>
                <c:pt idx="2193">
                  <c:v>1.8614999999999999</c:v>
                </c:pt>
                <c:pt idx="2194">
                  <c:v>1.8611</c:v>
                </c:pt>
                <c:pt idx="2195">
                  <c:v>1.8607</c:v>
                </c:pt>
                <c:pt idx="2196">
                  <c:v>1.8603000000000001</c:v>
                </c:pt>
                <c:pt idx="2197">
                  <c:v>1.8597999999999999</c:v>
                </c:pt>
                <c:pt idx="2198">
                  <c:v>1.8593999999999999</c:v>
                </c:pt>
                <c:pt idx="2199">
                  <c:v>1.859</c:v>
                </c:pt>
                <c:pt idx="2200">
                  <c:v>1.8586</c:v>
                </c:pt>
                <c:pt idx="2201">
                  <c:v>1.8581000000000001</c:v>
                </c:pt>
                <c:pt idx="2202">
                  <c:v>1.8576999999999999</c:v>
                </c:pt>
                <c:pt idx="2203">
                  <c:v>1.8573</c:v>
                </c:pt>
                <c:pt idx="2204">
                  <c:v>1.8569</c:v>
                </c:pt>
                <c:pt idx="2205">
                  <c:v>1.8564000000000001</c:v>
                </c:pt>
                <c:pt idx="2206">
                  <c:v>1.8560000000000001</c:v>
                </c:pt>
                <c:pt idx="2207">
                  <c:v>1.8555999999999999</c:v>
                </c:pt>
                <c:pt idx="2208">
                  <c:v>1.8552</c:v>
                </c:pt>
                <c:pt idx="2209">
                  <c:v>1.8547</c:v>
                </c:pt>
                <c:pt idx="2210">
                  <c:v>1.8543000000000001</c:v>
                </c:pt>
                <c:pt idx="2211">
                  <c:v>1.8539000000000001</c:v>
                </c:pt>
                <c:pt idx="2212">
                  <c:v>1.8534999999999999</c:v>
                </c:pt>
                <c:pt idx="2213">
                  <c:v>1.853</c:v>
                </c:pt>
                <c:pt idx="2214">
                  <c:v>1.8526</c:v>
                </c:pt>
                <c:pt idx="2215">
                  <c:v>1.8522000000000001</c:v>
                </c:pt>
                <c:pt idx="2216">
                  <c:v>1.8516999999999999</c:v>
                </c:pt>
                <c:pt idx="2217">
                  <c:v>1.8512999999999999</c:v>
                </c:pt>
                <c:pt idx="2218">
                  <c:v>1.8509</c:v>
                </c:pt>
                <c:pt idx="2219">
                  <c:v>1.8505</c:v>
                </c:pt>
                <c:pt idx="2220">
                  <c:v>1.85</c:v>
                </c:pt>
                <c:pt idx="2221">
                  <c:v>1.8495999999999999</c:v>
                </c:pt>
                <c:pt idx="2222">
                  <c:v>1.8492</c:v>
                </c:pt>
                <c:pt idx="2223">
                  <c:v>1.8488</c:v>
                </c:pt>
                <c:pt idx="2224">
                  <c:v>1.8483000000000001</c:v>
                </c:pt>
                <c:pt idx="2225">
                  <c:v>1.8479000000000001</c:v>
                </c:pt>
                <c:pt idx="2226">
                  <c:v>1.8474999999999999</c:v>
                </c:pt>
                <c:pt idx="2227">
                  <c:v>1.8471</c:v>
                </c:pt>
                <c:pt idx="2228">
                  <c:v>1.8466</c:v>
                </c:pt>
                <c:pt idx="2229">
                  <c:v>1.8462000000000001</c:v>
                </c:pt>
                <c:pt idx="2230">
                  <c:v>1.8458000000000001</c:v>
                </c:pt>
                <c:pt idx="2231">
                  <c:v>1.8453999999999999</c:v>
                </c:pt>
                <c:pt idx="2232">
                  <c:v>1.8449</c:v>
                </c:pt>
                <c:pt idx="2233">
                  <c:v>1.8445</c:v>
                </c:pt>
                <c:pt idx="2234">
                  <c:v>1.8441000000000001</c:v>
                </c:pt>
                <c:pt idx="2235">
                  <c:v>1.8436999999999999</c:v>
                </c:pt>
                <c:pt idx="2236">
                  <c:v>1.8431999999999999</c:v>
                </c:pt>
                <c:pt idx="2237">
                  <c:v>1.8428</c:v>
                </c:pt>
                <c:pt idx="2238">
                  <c:v>1.8424</c:v>
                </c:pt>
                <c:pt idx="2239">
                  <c:v>1.8420000000000001</c:v>
                </c:pt>
                <c:pt idx="2240">
                  <c:v>1.8414999999999999</c:v>
                </c:pt>
                <c:pt idx="2241">
                  <c:v>1.8411</c:v>
                </c:pt>
                <c:pt idx="2242">
                  <c:v>1.8407</c:v>
                </c:pt>
                <c:pt idx="2243">
                  <c:v>1.8403</c:v>
                </c:pt>
                <c:pt idx="2244">
                  <c:v>1.8398000000000001</c:v>
                </c:pt>
                <c:pt idx="2245">
                  <c:v>1.8393999999999999</c:v>
                </c:pt>
                <c:pt idx="2246">
                  <c:v>1.839</c:v>
                </c:pt>
                <c:pt idx="2247">
                  <c:v>1.8386</c:v>
                </c:pt>
                <c:pt idx="2248">
                  <c:v>1.8381000000000001</c:v>
                </c:pt>
                <c:pt idx="2249">
                  <c:v>1.8376999999999999</c:v>
                </c:pt>
                <c:pt idx="2250">
                  <c:v>1.8372999999999999</c:v>
                </c:pt>
                <c:pt idx="2251">
                  <c:v>1.8369</c:v>
                </c:pt>
                <c:pt idx="2252">
                  <c:v>1.8364</c:v>
                </c:pt>
                <c:pt idx="2253">
                  <c:v>1.8360000000000001</c:v>
                </c:pt>
                <c:pt idx="2254">
                  <c:v>1.8355999999999999</c:v>
                </c:pt>
                <c:pt idx="2255">
                  <c:v>1.8351999999999999</c:v>
                </c:pt>
                <c:pt idx="2256">
                  <c:v>1.8347</c:v>
                </c:pt>
                <c:pt idx="2257">
                  <c:v>1.8343</c:v>
                </c:pt>
                <c:pt idx="2258">
                  <c:v>1.8339000000000001</c:v>
                </c:pt>
                <c:pt idx="2259">
                  <c:v>1.8334999999999999</c:v>
                </c:pt>
                <c:pt idx="2260">
                  <c:v>1.833</c:v>
                </c:pt>
                <c:pt idx="2261">
                  <c:v>1.8326</c:v>
                </c:pt>
                <c:pt idx="2262">
                  <c:v>1.8322000000000001</c:v>
                </c:pt>
                <c:pt idx="2263">
                  <c:v>1.8317000000000001</c:v>
                </c:pt>
                <c:pt idx="2264">
                  <c:v>1.8309</c:v>
                </c:pt>
                <c:pt idx="2265">
                  <c:v>1.8301000000000001</c:v>
                </c:pt>
                <c:pt idx="2266">
                  <c:v>1.8292999999999999</c:v>
                </c:pt>
                <c:pt idx="2267">
                  <c:v>1.8285</c:v>
                </c:pt>
                <c:pt idx="2268">
                  <c:v>1.8277000000000001</c:v>
                </c:pt>
                <c:pt idx="2269">
                  <c:v>1.8269</c:v>
                </c:pt>
                <c:pt idx="2270">
                  <c:v>1.8261000000000001</c:v>
                </c:pt>
                <c:pt idx="2271">
                  <c:v>1.8252999999999999</c:v>
                </c:pt>
                <c:pt idx="2272">
                  <c:v>1.8245</c:v>
                </c:pt>
                <c:pt idx="2273">
                  <c:v>1.8237000000000001</c:v>
                </c:pt>
                <c:pt idx="2274">
                  <c:v>1.8229</c:v>
                </c:pt>
                <c:pt idx="2275">
                  <c:v>1.8221000000000001</c:v>
                </c:pt>
                <c:pt idx="2276">
                  <c:v>1.8212999999999999</c:v>
                </c:pt>
                <c:pt idx="2277">
                  <c:v>1.8205</c:v>
                </c:pt>
                <c:pt idx="2278">
                  <c:v>1.8197000000000001</c:v>
                </c:pt>
                <c:pt idx="2279">
                  <c:v>1.8189</c:v>
                </c:pt>
                <c:pt idx="2280">
                  <c:v>1.8181</c:v>
                </c:pt>
                <c:pt idx="2281">
                  <c:v>1.8172999999999999</c:v>
                </c:pt>
                <c:pt idx="2282">
                  <c:v>1.8165</c:v>
                </c:pt>
                <c:pt idx="2283">
                  <c:v>1.8157000000000001</c:v>
                </c:pt>
                <c:pt idx="2284">
                  <c:v>1.8149</c:v>
                </c:pt>
                <c:pt idx="2285">
                  <c:v>1.8141</c:v>
                </c:pt>
                <c:pt idx="2286">
                  <c:v>1.8132999999999999</c:v>
                </c:pt>
                <c:pt idx="2287">
                  <c:v>1.8125</c:v>
                </c:pt>
                <c:pt idx="2288">
                  <c:v>1.8117000000000001</c:v>
                </c:pt>
                <c:pt idx="2289">
                  <c:v>1.8109</c:v>
                </c:pt>
                <c:pt idx="2290">
                  <c:v>1.8101</c:v>
                </c:pt>
                <c:pt idx="2291">
                  <c:v>1.8092999999999999</c:v>
                </c:pt>
                <c:pt idx="2292">
                  <c:v>1.8085</c:v>
                </c:pt>
                <c:pt idx="2293">
                  <c:v>1.8077000000000001</c:v>
                </c:pt>
                <c:pt idx="2294">
                  <c:v>1.8069</c:v>
                </c:pt>
                <c:pt idx="2295">
                  <c:v>1.8061</c:v>
                </c:pt>
                <c:pt idx="2296">
                  <c:v>1.8052999999999999</c:v>
                </c:pt>
                <c:pt idx="2297">
                  <c:v>1.8045</c:v>
                </c:pt>
                <c:pt idx="2298">
                  <c:v>1.8037000000000001</c:v>
                </c:pt>
                <c:pt idx="2299">
                  <c:v>1.8028999999999999</c:v>
                </c:pt>
                <c:pt idx="2300">
                  <c:v>1.8021</c:v>
                </c:pt>
                <c:pt idx="2301">
                  <c:v>1.8012999999999999</c:v>
                </c:pt>
                <c:pt idx="2302">
                  <c:v>1.8005</c:v>
                </c:pt>
                <c:pt idx="2303">
                  <c:v>1.7997000000000001</c:v>
                </c:pt>
                <c:pt idx="2304">
                  <c:v>1.7988999999999999</c:v>
                </c:pt>
                <c:pt idx="2305">
                  <c:v>1.7981</c:v>
                </c:pt>
                <c:pt idx="2306">
                  <c:v>1.7972999999999999</c:v>
                </c:pt>
                <c:pt idx="2307">
                  <c:v>1.7965</c:v>
                </c:pt>
                <c:pt idx="2308">
                  <c:v>1.7957000000000001</c:v>
                </c:pt>
                <c:pt idx="2309">
                  <c:v>1.7948999999999999</c:v>
                </c:pt>
                <c:pt idx="2310">
                  <c:v>1.7941</c:v>
                </c:pt>
                <c:pt idx="2311">
                  <c:v>1.7932999999999999</c:v>
                </c:pt>
                <c:pt idx="2312">
                  <c:v>1.7925</c:v>
                </c:pt>
                <c:pt idx="2313">
                  <c:v>1.7917000000000001</c:v>
                </c:pt>
                <c:pt idx="2314">
                  <c:v>1.7908999999999999</c:v>
                </c:pt>
                <c:pt idx="2315">
                  <c:v>1.7901</c:v>
                </c:pt>
                <c:pt idx="2316">
                  <c:v>1.7892999999999999</c:v>
                </c:pt>
                <c:pt idx="2317">
                  <c:v>1.7885</c:v>
                </c:pt>
                <c:pt idx="2318">
                  <c:v>1.7877000000000001</c:v>
                </c:pt>
                <c:pt idx="2319">
                  <c:v>1.7868999999999999</c:v>
                </c:pt>
                <c:pt idx="2320">
                  <c:v>1.7861</c:v>
                </c:pt>
                <c:pt idx="2321">
                  <c:v>1.7853000000000001</c:v>
                </c:pt>
                <c:pt idx="2322">
                  <c:v>1.7845</c:v>
                </c:pt>
                <c:pt idx="2323">
                  <c:v>1.7837000000000001</c:v>
                </c:pt>
                <c:pt idx="2324">
                  <c:v>1.7828999999999999</c:v>
                </c:pt>
                <c:pt idx="2325">
                  <c:v>1.7821</c:v>
                </c:pt>
                <c:pt idx="2326">
                  <c:v>1.7813000000000001</c:v>
                </c:pt>
                <c:pt idx="2327">
                  <c:v>1.7805</c:v>
                </c:pt>
                <c:pt idx="2328">
                  <c:v>1.7797000000000001</c:v>
                </c:pt>
                <c:pt idx="2329">
                  <c:v>1.7788999999999999</c:v>
                </c:pt>
                <c:pt idx="2330">
                  <c:v>1.7781</c:v>
                </c:pt>
                <c:pt idx="2331">
                  <c:v>1.7773000000000001</c:v>
                </c:pt>
                <c:pt idx="2332">
                  <c:v>1.7765</c:v>
                </c:pt>
                <c:pt idx="2333">
                  <c:v>1.7757000000000001</c:v>
                </c:pt>
                <c:pt idx="2334">
                  <c:v>1.7748999999999999</c:v>
                </c:pt>
                <c:pt idx="2335">
                  <c:v>1.7741</c:v>
                </c:pt>
                <c:pt idx="2336">
                  <c:v>1.7733000000000001</c:v>
                </c:pt>
                <c:pt idx="2337">
                  <c:v>1.7725</c:v>
                </c:pt>
                <c:pt idx="2338">
                  <c:v>1.7717000000000001</c:v>
                </c:pt>
                <c:pt idx="2339">
                  <c:v>1.7708999999999999</c:v>
                </c:pt>
                <c:pt idx="2340">
                  <c:v>1.7701</c:v>
                </c:pt>
                <c:pt idx="2341">
                  <c:v>1.7693000000000001</c:v>
                </c:pt>
                <c:pt idx="2342">
                  <c:v>1.7685</c:v>
                </c:pt>
                <c:pt idx="2343">
                  <c:v>1.7677</c:v>
                </c:pt>
                <c:pt idx="2344">
                  <c:v>1.7668999999999999</c:v>
                </c:pt>
                <c:pt idx="2345">
                  <c:v>1.7661</c:v>
                </c:pt>
                <c:pt idx="2346">
                  <c:v>1.7653000000000001</c:v>
                </c:pt>
                <c:pt idx="2347">
                  <c:v>1.7645</c:v>
                </c:pt>
                <c:pt idx="2348">
                  <c:v>1.7637</c:v>
                </c:pt>
                <c:pt idx="2349">
                  <c:v>1.7628999999999999</c:v>
                </c:pt>
                <c:pt idx="2350">
                  <c:v>1.7621</c:v>
                </c:pt>
                <c:pt idx="2351">
                  <c:v>1.7613000000000001</c:v>
                </c:pt>
                <c:pt idx="2352">
                  <c:v>1.7605</c:v>
                </c:pt>
                <c:pt idx="2353">
                  <c:v>1.7597</c:v>
                </c:pt>
                <c:pt idx="2354">
                  <c:v>1.7588999999999999</c:v>
                </c:pt>
                <c:pt idx="2355">
                  <c:v>1.7581</c:v>
                </c:pt>
                <c:pt idx="2356">
                  <c:v>1.7573000000000001</c:v>
                </c:pt>
                <c:pt idx="2357">
                  <c:v>1.7565</c:v>
                </c:pt>
                <c:pt idx="2358">
                  <c:v>1.7557</c:v>
                </c:pt>
                <c:pt idx="2359">
                  <c:v>1.7548999999999999</c:v>
                </c:pt>
                <c:pt idx="2360">
                  <c:v>1.7541</c:v>
                </c:pt>
                <c:pt idx="2361">
                  <c:v>1.7533000000000001</c:v>
                </c:pt>
                <c:pt idx="2362">
                  <c:v>1.7524999999999999</c:v>
                </c:pt>
                <c:pt idx="2363">
                  <c:v>1.7517</c:v>
                </c:pt>
                <c:pt idx="2364">
                  <c:v>1.7508999999999999</c:v>
                </c:pt>
                <c:pt idx="2365">
                  <c:v>1.7501</c:v>
                </c:pt>
                <c:pt idx="2366">
                  <c:v>1.7493000000000001</c:v>
                </c:pt>
                <c:pt idx="2367">
                  <c:v>1.7484999999999999</c:v>
                </c:pt>
                <c:pt idx="2368">
                  <c:v>1.7477</c:v>
                </c:pt>
                <c:pt idx="2369">
                  <c:v>1.7468999999999999</c:v>
                </c:pt>
                <c:pt idx="2370">
                  <c:v>1.7461</c:v>
                </c:pt>
                <c:pt idx="2371">
                  <c:v>1.7453000000000001</c:v>
                </c:pt>
                <c:pt idx="2372">
                  <c:v>1.7444999999999999</c:v>
                </c:pt>
                <c:pt idx="2373">
                  <c:v>1.7437</c:v>
                </c:pt>
                <c:pt idx="2374">
                  <c:v>1.7428999999999999</c:v>
                </c:pt>
                <c:pt idx="2375">
                  <c:v>1.7421</c:v>
                </c:pt>
                <c:pt idx="2376">
                  <c:v>1.7413000000000001</c:v>
                </c:pt>
                <c:pt idx="2377">
                  <c:v>1.7404999999999999</c:v>
                </c:pt>
                <c:pt idx="2378">
                  <c:v>1.7397</c:v>
                </c:pt>
                <c:pt idx="2379">
                  <c:v>1.7388999999999999</c:v>
                </c:pt>
                <c:pt idx="2380">
                  <c:v>1.7381</c:v>
                </c:pt>
                <c:pt idx="2381">
                  <c:v>1.7373000000000001</c:v>
                </c:pt>
                <c:pt idx="2382">
                  <c:v>1.7364999999999999</c:v>
                </c:pt>
                <c:pt idx="2383">
                  <c:v>1.7357</c:v>
                </c:pt>
                <c:pt idx="2384">
                  <c:v>1.7349000000000001</c:v>
                </c:pt>
                <c:pt idx="2385">
                  <c:v>1.7341</c:v>
                </c:pt>
                <c:pt idx="2386">
                  <c:v>1.7333000000000001</c:v>
                </c:pt>
                <c:pt idx="2387">
                  <c:v>1.7324999999999999</c:v>
                </c:pt>
                <c:pt idx="2388">
                  <c:v>1.7317</c:v>
                </c:pt>
                <c:pt idx="2389">
                  <c:v>1.7309000000000001</c:v>
                </c:pt>
                <c:pt idx="2390">
                  <c:v>1.7301</c:v>
                </c:pt>
                <c:pt idx="2391">
                  <c:v>1.7293000000000001</c:v>
                </c:pt>
                <c:pt idx="2392">
                  <c:v>1.7284999999999999</c:v>
                </c:pt>
                <c:pt idx="2393">
                  <c:v>1.7277</c:v>
                </c:pt>
                <c:pt idx="2394">
                  <c:v>1.7269000000000001</c:v>
                </c:pt>
                <c:pt idx="2395">
                  <c:v>1.7261</c:v>
                </c:pt>
                <c:pt idx="2396">
                  <c:v>1.7253000000000001</c:v>
                </c:pt>
                <c:pt idx="2397">
                  <c:v>1.7244999999999999</c:v>
                </c:pt>
                <c:pt idx="2398">
                  <c:v>1.7237</c:v>
                </c:pt>
                <c:pt idx="2399">
                  <c:v>1.7229000000000001</c:v>
                </c:pt>
                <c:pt idx="2400">
                  <c:v>1.7221</c:v>
                </c:pt>
                <c:pt idx="2401">
                  <c:v>1.7213000000000001</c:v>
                </c:pt>
                <c:pt idx="2402">
                  <c:v>1.7204999999999999</c:v>
                </c:pt>
                <c:pt idx="2403">
                  <c:v>1.7197</c:v>
                </c:pt>
                <c:pt idx="2404">
                  <c:v>1.7189000000000001</c:v>
                </c:pt>
                <c:pt idx="2405">
                  <c:v>1.7181</c:v>
                </c:pt>
                <c:pt idx="2406">
                  <c:v>1.7173</c:v>
                </c:pt>
                <c:pt idx="2407">
                  <c:v>1.7164999999999999</c:v>
                </c:pt>
                <c:pt idx="2408">
                  <c:v>1.7157</c:v>
                </c:pt>
                <c:pt idx="2409">
                  <c:v>1.7149000000000001</c:v>
                </c:pt>
                <c:pt idx="2410">
                  <c:v>1.7141</c:v>
                </c:pt>
                <c:pt idx="2411">
                  <c:v>1.7133</c:v>
                </c:pt>
                <c:pt idx="2412">
                  <c:v>1.7124999999999999</c:v>
                </c:pt>
                <c:pt idx="2413">
                  <c:v>1.7117</c:v>
                </c:pt>
                <c:pt idx="2414">
                  <c:v>1.7109000000000001</c:v>
                </c:pt>
                <c:pt idx="2415">
                  <c:v>1.7101</c:v>
                </c:pt>
                <c:pt idx="2416">
                  <c:v>1.7093</c:v>
                </c:pt>
                <c:pt idx="2417">
                  <c:v>1.7084999999999999</c:v>
                </c:pt>
                <c:pt idx="2418">
                  <c:v>1.7077</c:v>
                </c:pt>
                <c:pt idx="2419">
                  <c:v>1.7069000000000001</c:v>
                </c:pt>
                <c:pt idx="2420">
                  <c:v>1.7060999999999999</c:v>
                </c:pt>
                <c:pt idx="2421">
                  <c:v>1.7053</c:v>
                </c:pt>
                <c:pt idx="2422">
                  <c:v>1.7044999999999999</c:v>
                </c:pt>
                <c:pt idx="2423">
                  <c:v>1.7037</c:v>
                </c:pt>
                <c:pt idx="2424">
                  <c:v>1.7029000000000001</c:v>
                </c:pt>
                <c:pt idx="2425">
                  <c:v>1.7020999999999999</c:v>
                </c:pt>
                <c:pt idx="2426">
                  <c:v>1.7013</c:v>
                </c:pt>
                <c:pt idx="2427">
                  <c:v>1.7004999999999999</c:v>
                </c:pt>
                <c:pt idx="2428">
                  <c:v>1.6997</c:v>
                </c:pt>
                <c:pt idx="2429">
                  <c:v>1.6989000000000001</c:v>
                </c:pt>
                <c:pt idx="2430">
                  <c:v>1.6980999999999999</c:v>
                </c:pt>
                <c:pt idx="2431">
                  <c:v>1.6973</c:v>
                </c:pt>
                <c:pt idx="2432">
                  <c:v>1.6964999999999999</c:v>
                </c:pt>
                <c:pt idx="2433">
                  <c:v>1.6957</c:v>
                </c:pt>
                <c:pt idx="2434">
                  <c:v>1.6949000000000001</c:v>
                </c:pt>
                <c:pt idx="2435">
                  <c:v>1.6941999999999999</c:v>
                </c:pt>
                <c:pt idx="2436">
                  <c:v>1.6934</c:v>
                </c:pt>
                <c:pt idx="2437">
                  <c:v>1.6926000000000001</c:v>
                </c:pt>
                <c:pt idx="2438">
                  <c:v>1.6918</c:v>
                </c:pt>
                <c:pt idx="2439">
                  <c:v>1.6910000000000001</c:v>
                </c:pt>
                <c:pt idx="2440">
                  <c:v>1.6901999999999999</c:v>
                </c:pt>
                <c:pt idx="2441">
                  <c:v>1.6894</c:v>
                </c:pt>
                <c:pt idx="2442">
                  <c:v>1.6886000000000001</c:v>
                </c:pt>
                <c:pt idx="2443">
                  <c:v>1.6878</c:v>
                </c:pt>
                <c:pt idx="2444">
                  <c:v>1.6870000000000001</c:v>
                </c:pt>
                <c:pt idx="2445">
                  <c:v>1.6861999999999999</c:v>
                </c:pt>
                <c:pt idx="2446">
                  <c:v>1.6854</c:v>
                </c:pt>
                <c:pt idx="2447">
                  <c:v>1.6846000000000001</c:v>
                </c:pt>
                <c:pt idx="2448">
                  <c:v>1.6838</c:v>
                </c:pt>
                <c:pt idx="2449">
                  <c:v>1.6830000000000001</c:v>
                </c:pt>
                <c:pt idx="2450">
                  <c:v>1.6821999999999999</c:v>
                </c:pt>
                <c:pt idx="2451">
                  <c:v>1.6814</c:v>
                </c:pt>
                <c:pt idx="2452">
                  <c:v>1.6806000000000001</c:v>
                </c:pt>
                <c:pt idx="2453">
                  <c:v>1.6798</c:v>
                </c:pt>
                <c:pt idx="2454">
                  <c:v>1.679</c:v>
                </c:pt>
                <c:pt idx="2455">
                  <c:v>1.6781999999999999</c:v>
                </c:pt>
                <c:pt idx="2456">
                  <c:v>1.6774</c:v>
                </c:pt>
                <c:pt idx="2457">
                  <c:v>1.6766000000000001</c:v>
                </c:pt>
                <c:pt idx="2458">
                  <c:v>1.6758</c:v>
                </c:pt>
                <c:pt idx="2459">
                  <c:v>1.675</c:v>
                </c:pt>
                <c:pt idx="2460">
                  <c:v>1.6741999999999999</c:v>
                </c:pt>
                <c:pt idx="2461">
                  <c:v>1.6734</c:v>
                </c:pt>
                <c:pt idx="2462">
                  <c:v>1.6726000000000001</c:v>
                </c:pt>
                <c:pt idx="2463">
                  <c:v>1.6718</c:v>
                </c:pt>
                <c:pt idx="2464">
                  <c:v>1.671</c:v>
                </c:pt>
                <c:pt idx="2465">
                  <c:v>1.6701999999999999</c:v>
                </c:pt>
                <c:pt idx="2466">
                  <c:v>1.6694</c:v>
                </c:pt>
                <c:pt idx="2467">
                  <c:v>1.6686000000000001</c:v>
                </c:pt>
                <c:pt idx="2468">
                  <c:v>1.6677999999999999</c:v>
                </c:pt>
                <c:pt idx="2469">
                  <c:v>1.6640999999999999</c:v>
                </c:pt>
                <c:pt idx="2470">
                  <c:v>1.6580999999999999</c:v>
                </c:pt>
                <c:pt idx="2471">
                  <c:v>1.6520999999999999</c:v>
                </c:pt>
                <c:pt idx="2472">
                  <c:v>1.6475</c:v>
                </c:pt>
                <c:pt idx="2473">
                  <c:v>1.6467000000000001</c:v>
                </c:pt>
                <c:pt idx="2474">
                  <c:v>1.6458999999999999</c:v>
                </c:pt>
                <c:pt idx="2475">
                  <c:v>1.6451</c:v>
                </c:pt>
                <c:pt idx="2476">
                  <c:v>1.6443000000000001</c:v>
                </c:pt>
                <c:pt idx="2477">
                  <c:v>1.6435999999999999</c:v>
                </c:pt>
                <c:pt idx="2478">
                  <c:v>1.6428</c:v>
                </c:pt>
                <c:pt idx="2479">
                  <c:v>1.6419999999999999</c:v>
                </c:pt>
                <c:pt idx="2480">
                  <c:v>1.6412</c:v>
                </c:pt>
                <c:pt idx="2481">
                  <c:v>1.6404000000000001</c:v>
                </c:pt>
                <c:pt idx="2482">
                  <c:v>1.6395999999999999</c:v>
                </c:pt>
                <c:pt idx="2483">
                  <c:v>1.6389</c:v>
                </c:pt>
                <c:pt idx="2484">
                  <c:v>1.6380999999999999</c:v>
                </c:pt>
                <c:pt idx="2485">
                  <c:v>1.6373</c:v>
                </c:pt>
                <c:pt idx="2486">
                  <c:v>1.6365000000000001</c:v>
                </c:pt>
                <c:pt idx="2487">
                  <c:v>1.6356999999999999</c:v>
                </c:pt>
                <c:pt idx="2488">
                  <c:v>1.6349</c:v>
                </c:pt>
                <c:pt idx="2489">
                  <c:v>1.6342000000000001</c:v>
                </c:pt>
                <c:pt idx="2490">
                  <c:v>1.6334</c:v>
                </c:pt>
                <c:pt idx="2491">
                  <c:v>1.6326000000000001</c:v>
                </c:pt>
                <c:pt idx="2492">
                  <c:v>1.6317999999999999</c:v>
                </c:pt>
                <c:pt idx="2493">
                  <c:v>1.631</c:v>
                </c:pt>
                <c:pt idx="2494">
                  <c:v>1.6302000000000001</c:v>
                </c:pt>
                <c:pt idx="2495">
                  <c:v>1.6294999999999999</c:v>
                </c:pt>
                <c:pt idx="2496">
                  <c:v>1.6287</c:v>
                </c:pt>
                <c:pt idx="2497">
                  <c:v>1.6278999999999999</c:v>
                </c:pt>
                <c:pt idx="2498">
                  <c:v>1.6271</c:v>
                </c:pt>
                <c:pt idx="2499">
                  <c:v>1.6263000000000001</c:v>
                </c:pt>
                <c:pt idx="2500">
                  <c:v>1.6254999999999999</c:v>
                </c:pt>
                <c:pt idx="2501">
                  <c:v>1.6248</c:v>
                </c:pt>
                <c:pt idx="2502">
                  <c:v>1.6240000000000001</c:v>
                </c:pt>
                <c:pt idx="2503">
                  <c:v>1.6232</c:v>
                </c:pt>
                <c:pt idx="2504">
                  <c:v>1.6224000000000001</c:v>
                </c:pt>
                <c:pt idx="2505">
                  <c:v>1.6215999999999999</c:v>
                </c:pt>
                <c:pt idx="2506">
                  <c:v>1.6208</c:v>
                </c:pt>
                <c:pt idx="2507">
                  <c:v>1.6201000000000001</c:v>
                </c:pt>
                <c:pt idx="2508">
                  <c:v>1.6193</c:v>
                </c:pt>
                <c:pt idx="2509">
                  <c:v>1.6185</c:v>
                </c:pt>
                <c:pt idx="2510">
                  <c:v>1.6176999999999999</c:v>
                </c:pt>
                <c:pt idx="2511">
                  <c:v>1.6169</c:v>
                </c:pt>
                <c:pt idx="2512">
                  <c:v>1.6161000000000001</c:v>
                </c:pt>
                <c:pt idx="2513">
                  <c:v>1.6153999999999999</c:v>
                </c:pt>
                <c:pt idx="2514">
                  <c:v>1.6146</c:v>
                </c:pt>
                <c:pt idx="2515">
                  <c:v>1.6137999999999999</c:v>
                </c:pt>
                <c:pt idx="2516">
                  <c:v>1.613</c:v>
                </c:pt>
                <c:pt idx="2517">
                  <c:v>1.6122000000000001</c:v>
                </c:pt>
                <c:pt idx="2518">
                  <c:v>1.6113999999999999</c:v>
                </c:pt>
                <c:pt idx="2519">
                  <c:v>1.6107</c:v>
                </c:pt>
                <c:pt idx="2520">
                  <c:v>1.6099000000000001</c:v>
                </c:pt>
                <c:pt idx="2521">
                  <c:v>1.6091</c:v>
                </c:pt>
                <c:pt idx="2522">
                  <c:v>1.6083000000000001</c:v>
                </c:pt>
                <c:pt idx="2523">
                  <c:v>1.6074999999999999</c:v>
                </c:pt>
                <c:pt idx="2524">
                  <c:v>1.6068</c:v>
                </c:pt>
                <c:pt idx="2525">
                  <c:v>1.6060000000000001</c:v>
                </c:pt>
                <c:pt idx="2526">
                  <c:v>1.6052</c:v>
                </c:pt>
                <c:pt idx="2527">
                  <c:v>1.6044</c:v>
                </c:pt>
                <c:pt idx="2528">
                  <c:v>1.6035999999999999</c:v>
                </c:pt>
                <c:pt idx="2529">
                  <c:v>1.6028</c:v>
                </c:pt>
                <c:pt idx="2530">
                  <c:v>1.6021000000000001</c:v>
                </c:pt>
                <c:pt idx="2531">
                  <c:v>1.6012999999999999</c:v>
                </c:pt>
                <c:pt idx="2532">
                  <c:v>1.6005</c:v>
                </c:pt>
                <c:pt idx="2533">
                  <c:v>1.5996999999999999</c:v>
                </c:pt>
                <c:pt idx="2534">
                  <c:v>1.5989</c:v>
                </c:pt>
                <c:pt idx="2535">
                  <c:v>1.5981000000000001</c:v>
                </c:pt>
                <c:pt idx="2536">
                  <c:v>1.5973999999999999</c:v>
                </c:pt>
                <c:pt idx="2537">
                  <c:v>1.5966</c:v>
                </c:pt>
                <c:pt idx="2538">
                  <c:v>1.5958000000000001</c:v>
                </c:pt>
                <c:pt idx="2539">
                  <c:v>1.595</c:v>
                </c:pt>
                <c:pt idx="2540">
                  <c:v>1.5942000000000001</c:v>
                </c:pt>
                <c:pt idx="2541">
                  <c:v>1.5933999999999999</c:v>
                </c:pt>
                <c:pt idx="2542">
                  <c:v>1.5927</c:v>
                </c:pt>
                <c:pt idx="2543">
                  <c:v>1.5919000000000001</c:v>
                </c:pt>
                <c:pt idx="2544">
                  <c:v>1.5911</c:v>
                </c:pt>
                <c:pt idx="2545">
                  <c:v>1.5903</c:v>
                </c:pt>
                <c:pt idx="2546">
                  <c:v>1.5894999999999999</c:v>
                </c:pt>
                <c:pt idx="2547">
                  <c:v>1.5887</c:v>
                </c:pt>
                <c:pt idx="2548">
                  <c:v>1.5880000000000001</c:v>
                </c:pt>
                <c:pt idx="2549">
                  <c:v>1.5871999999999999</c:v>
                </c:pt>
                <c:pt idx="2550">
                  <c:v>1.5864</c:v>
                </c:pt>
                <c:pt idx="2551">
                  <c:v>1.5855999999999999</c:v>
                </c:pt>
                <c:pt idx="2552">
                  <c:v>1.5848</c:v>
                </c:pt>
                <c:pt idx="2553">
                  <c:v>1.5840000000000001</c:v>
                </c:pt>
                <c:pt idx="2554">
                  <c:v>1.5832999999999999</c:v>
                </c:pt>
                <c:pt idx="2555">
                  <c:v>1.5825</c:v>
                </c:pt>
                <c:pt idx="2556">
                  <c:v>1.5817000000000001</c:v>
                </c:pt>
                <c:pt idx="2557">
                  <c:v>1.5809</c:v>
                </c:pt>
                <c:pt idx="2558">
                  <c:v>1.5801000000000001</c:v>
                </c:pt>
                <c:pt idx="2559">
                  <c:v>1.5792999999999999</c:v>
                </c:pt>
                <c:pt idx="2560">
                  <c:v>1.5786</c:v>
                </c:pt>
                <c:pt idx="2561">
                  <c:v>1.5778000000000001</c:v>
                </c:pt>
                <c:pt idx="2562">
                  <c:v>1.577</c:v>
                </c:pt>
                <c:pt idx="2563">
                  <c:v>1.5762</c:v>
                </c:pt>
                <c:pt idx="2564">
                  <c:v>1.5753999999999999</c:v>
                </c:pt>
                <c:pt idx="2565">
                  <c:v>1.5746</c:v>
                </c:pt>
                <c:pt idx="2566">
                  <c:v>1.5739000000000001</c:v>
                </c:pt>
                <c:pt idx="2567">
                  <c:v>1.5730999999999999</c:v>
                </c:pt>
                <c:pt idx="2568">
                  <c:v>1.5723</c:v>
                </c:pt>
                <c:pt idx="2569">
                  <c:v>1.5714999999999999</c:v>
                </c:pt>
                <c:pt idx="2570">
                  <c:v>1.5707</c:v>
                </c:pt>
                <c:pt idx="2571">
                  <c:v>1.5699000000000001</c:v>
                </c:pt>
                <c:pt idx="2572">
                  <c:v>1.5691999999999999</c:v>
                </c:pt>
                <c:pt idx="2573">
                  <c:v>1.5684</c:v>
                </c:pt>
                <c:pt idx="2574">
                  <c:v>1.5676000000000001</c:v>
                </c:pt>
                <c:pt idx="2575">
                  <c:v>1.5668</c:v>
                </c:pt>
                <c:pt idx="2576">
                  <c:v>1.5660000000000001</c:v>
                </c:pt>
                <c:pt idx="2577">
                  <c:v>1.5652999999999999</c:v>
                </c:pt>
                <c:pt idx="2578">
                  <c:v>1.5645</c:v>
                </c:pt>
                <c:pt idx="2579">
                  <c:v>1.5637000000000001</c:v>
                </c:pt>
                <c:pt idx="2580">
                  <c:v>1.5629</c:v>
                </c:pt>
                <c:pt idx="2581">
                  <c:v>1.5621</c:v>
                </c:pt>
                <c:pt idx="2582">
                  <c:v>1.5612999999999999</c:v>
                </c:pt>
                <c:pt idx="2583">
                  <c:v>1.5606</c:v>
                </c:pt>
                <c:pt idx="2584">
                  <c:v>1.5598000000000001</c:v>
                </c:pt>
                <c:pt idx="2585">
                  <c:v>1.5589999999999999</c:v>
                </c:pt>
                <c:pt idx="2586">
                  <c:v>1.5582</c:v>
                </c:pt>
                <c:pt idx="2587">
                  <c:v>1.5573999999999999</c:v>
                </c:pt>
                <c:pt idx="2588">
                  <c:v>1.5566</c:v>
                </c:pt>
                <c:pt idx="2589">
                  <c:v>1.5558000000000001</c:v>
                </c:pt>
                <c:pt idx="2590">
                  <c:v>1.5548999999999999</c:v>
                </c:pt>
                <c:pt idx="2591">
                  <c:v>1.554</c:v>
                </c:pt>
                <c:pt idx="2592">
                  <c:v>1.5531999999999999</c:v>
                </c:pt>
                <c:pt idx="2593">
                  <c:v>1.5523</c:v>
                </c:pt>
                <c:pt idx="2594">
                  <c:v>1.5513999999999999</c:v>
                </c:pt>
                <c:pt idx="2595">
                  <c:v>1.5505</c:v>
                </c:pt>
                <c:pt idx="2596">
                  <c:v>1.5496000000000001</c:v>
                </c:pt>
                <c:pt idx="2597">
                  <c:v>1.5487</c:v>
                </c:pt>
                <c:pt idx="2598">
                  <c:v>1.5478000000000001</c:v>
                </c:pt>
                <c:pt idx="2599">
                  <c:v>1.5468999999999999</c:v>
                </c:pt>
                <c:pt idx="2600">
                  <c:v>1.546</c:v>
                </c:pt>
                <c:pt idx="2601">
                  <c:v>1.5451999999999999</c:v>
                </c:pt>
                <c:pt idx="2602">
                  <c:v>1.5443</c:v>
                </c:pt>
                <c:pt idx="2603">
                  <c:v>1.5434000000000001</c:v>
                </c:pt>
                <c:pt idx="2604">
                  <c:v>1.5425</c:v>
                </c:pt>
                <c:pt idx="2605">
                  <c:v>1.5416000000000001</c:v>
                </c:pt>
                <c:pt idx="2606">
                  <c:v>1.5407</c:v>
                </c:pt>
                <c:pt idx="2607">
                  <c:v>1.5398000000000001</c:v>
                </c:pt>
                <c:pt idx="2608">
                  <c:v>1.5388999999999999</c:v>
                </c:pt>
                <c:pt idx="2609">
                  <c:v>1.538</c:v>
                </c:pt>
                <c:pt idx="2610">
                  <c:v>1.5370999999999999</c:v>
                </c:pt>
                <c:pt idx="2611">
                  <c:v>1.5363</c:v>
                </c:pt>
                <c:pt idx="2612">
                  <c:v>1.5354000000000001</c:v>
                </c:pt>
                <c:pt idx="2613">
                  <c:v>1.5345</c:v>
                </c:pt>
                <c:pt idx="2614">
                  <c:v>1.5336000000000001</c:v>
                </c:pt>
                <c:pt idx="2615">
                  <c:v>1.5327</c:v>
                </c:pt>
                <c:pt idx="2616">
                  <c:v>1.5318000000000001</c:v>
                </c:pt>
                <c:pt idx="2617">
                  <c:v>1.5308999999999999</c:v>
                </c:pt>
                <c:pt idx="2618">
                  <c:v>1.53</c:v>
                </c:pt>
                <c:pt idx="2619">
                  <c:v>1.5290999999999999</c:v>
                </c:pt>
                <c:pt idx="2620">
                  <c:v>1.5282</c:v>
                </c:pt>
                <c:pt idx="2621">
                  <c:v>1.5274000000000001</c:v>
                </c:pt>
                <c:pt idx="2622">
                  <c:v>1.5265</c:v>
                </c:pt>
                <c:pt idx="2623">
                  <c:v>1.5256000000000001</c:v>
                </c:pt>
                <c:pt idx="2624">
                  <c:v>1.5246999999999999</c:v>
                </c:pt>
                <c:pt idx="2625">
                  <c:v>1.5238</c:v>
                </c:pt>
                <c:pt idx="2626">
                  <c:v>1.5228999999999999</c:v>
                </c:pt>
                <c:pt idx="2627">
                  <c:v>1.522</c:v>
                </c:pt>
                <c:pt idx="2628">
                  <c:v>1.5210999999999999</c:v>
                </c:pt>
                <c:pt idx="2629">
                  <c:v>1.5202</c:v>
                </c:pt>
                <c:pt idx="2630">
                  <c:v>1.5194000000000001</c:v>
                </c:pt>
                <c:pt idx="2631">
                  <c:v>1.5185</c:v>
                </c:pt>
                <c:pt idx="2632">
                  <c:v>1.5176000000000001</c:v>
                </c:pt>
                <c:pt idx="2633">
                  <c:v>1.5166999999999999</c:v>
                </c:pt>
                <c:pt idx="2634">
                  <c:v>1.5158</c:v>
                </c:pt>
                <c:pt idx="2635">
                  <c:v>1.5148999999999999</c:v>
                </c:pt>
                <c:pt idx="2636">
                  <c:v>1.514</c:v>
                </c:pt>
                <c:pt idx="2637">
                  <c:v>1.5130999999999999</c:v>
                </c:pt>
                <c:pt idx="2638">
                  <c:v>1.5122</c:v>
                </c:pt>
                <c:pt idx="2639">
                  <c:v>1.5113000000000001</c:v>
                </c:pt>
                <c:pt idx="2640">
                  <c:v>1.5105</c:v>
                </c:pt>
                <c:pt idx="2641">
                  <c:v>1.5096000000000001</c:v>
                </c:pt>
                <c:pt idx="2642">
                  <c:v>1.5086999999999999</c:v>
                </c:pt>
                <c:pt idx="2643">
                  <c:v>1.5078</c:v>
                </c:pt>
                <c:pt idx="2644">
                  <c:v>1.5068999999999999</c:v>
                </c:pt>
                <c:pt idx="2645">
                  <c:v>1.506</c:v>
                </c:pt>
                <c:pt idx="2646">
                  <c:v>1.5051000000000001</c:v>
                </c:pt>
                <c:pt idx="2647">
                  <c:v>1.5042</c:v>
                </c:pt>
                <c:pt idx="2648">
                  <c:v>1.5033000000000001</c:v>
                </c:pt>
                <c:pt idx="2649">
                  <c:v>1.5024999999999999</c:v>
                </c:pt>
                <c:pt idx="2650">
                  <c:v>1.5016</c:v>
                </c:pt>
                <c:pt idx="2651">
                  <c:v>1.5006999999999999</c:v>
                </c:pt>
                <c:pt idx="2652">
                  <c:v>1.4998</c:v>
                </c:pt>
                <c:pt idx="2653">
                  <c:v>1.4988999999999999</c:v>
                </c:pt>
                <c:pt idx="2654">
                  <c:v>1.498</c:v>
                </c:pt>
                <c:pt idx="2655">
                  <c:v>1.4971000000000001</c:v>
                </c:pt>
                <c:pt idx="2656">
                  <c:v>1.4962</c:v>
                </c:pt>
                <c:pt idx="2657">
                  <c:v>1.4953000000000001</c:v>
                </c:pt>
                <c:pt idx="2658">
                  <c:v>1.4944</c:v>
                </c:pt>
                <c:pt idx="2659">
                  <c:v>1.4936</c:v>
                </c:pt>
                <c:pt idx="2660">
                  <c:v>1.4926999999999999</c:v>
                </c:pt>
                <c:pt idx="2661">
                  <c:v>1.4918</c:v>
                </c:pt>
                <c:pt idx="2662">
                  <c:v>1.4908999999999999</c:v>
                </c:pt>
                <c:pt idx="2663">
                  <c:v>1.49</c:v>
                </c:pt>
                <c:pt idx="2664">
                  <c:v>1.4891000000000001</c:v>
                </c:pt>
                <c:pt idx="2665">
                  <c:v>1.4882</c:v>
                </c:pt>
                <c:pt idx="2666">
                  <c:v>1.4873000000000001</c:v>
                </c:pt>
                <c:pt idx="2667">
                  <c:v>1.4863999999999999</c:v>
                </c:pt>
                <c:pt idx="2668">
                  <c:v>1.4856</c:v>
                </c:pt>
                <c:pt idx="2669">
                  <c:v>1.4846999999999999</c:v>
                </c:pt>
                <c:pt idx="2670">
                  <c:v>1.4838</c:v>
                </c:pt>
                <c:pt idx="2671">
                  <c:v>1.4829000000000001</c:v>
                </c:pt>
                <c:pt idx="2672">
                  <c:v>1.482</c:v>
                </c:pt>
                <c:pt idx="2673">
                  <c:v>1.4811000000000001</c:v>
                </c:pt>
                <c:pt idx="2674">
                  <c:v>1.4802</c:v>
                </c:pt>
                <c:pt idx="2675">
                  <c:v>1.4793000000000001</c:v>
                </c:pt>
                <c:pt idx="2676">
                  <c:v>1.4783999999999999</c:v>
                </c:pt>
                <c:pt idx="2677">
                  <c:v>1.4775</c:v>
                </c:pt>
                <c:pt idx="2678">
                  <c:v>1.4766999999999999</c:v>
                </c:pt>
                <c:pt idx="2679">
                  <c:v>1.4758</c:v>
                </c:pt>
                <c:pt idx="2680">
                  <c:v>1.4749000000000001</c:v>
                </c:pt>
                <c:pt idx="2681">
                  <c:v>1.474</c:v>
                </c:pt>
                <c:pt idx="2682">
                  <c:v>1.4731000000000001</c:v>
                </c:pt>
                <c:pt idx="2683">
                  <c:v>1.4722</c:v>
                </c:pt>
                <c:pt idx="2684">
                  <c:v>1.4713000000000001</c:v>
                </c:pt>
                <c:pt idx="2685">
                  <c:v>1.4703999999999999</c:v>
                </c:pt>
                <c:pt idx="2686">
                  <c:v>1.4695</c:v>
                </c:pt>
                <c:pt idx="2687">
                  <c:v>1.4686999999999999</c:v>
                </c:pt>
                <c:pt idx="2688">
                  <c:v>1.4678</c:v>
                </c:pt>
                <c:pt idx="2689">
                  <c:v>1.4669000000000001</c:v>
                </c:pt>
                <c:pt idx="2690">
                  <c:v>1.466</c:v>
                </c:pt>
                <c:pt idx="2691">
                  <c:v>1.4651000000000001</c:v>
                </c:pt>
                <c:pt idx="2692">
                  <c:v>1.4641999999999999</c:v>
                </c:pt>
                <c:pt idx="2693">
                  <c:v>1.4633</c:v>
                </c:pt>
                <c:pt idx="2694">
                  <c:v>1.4623999999999999</c:v>
                </c:pt>
                <c:pt idx="2695">
                  <c:v>1.4615</c:v>
                </c:pt>
                <c:pt idx="2696">
                  <c:v>1.4605999999999999</c:v>
                </c:pt>
                <c:pt idx="2697">
                  <c:v>1.4598</c:v>
                </c:pt>
                <c:pt idx="2698">
                  <c:v>1.4589000000000001</c:v>
                </c:pt>
                <c:pt idx="2699">
                  <c:v>1.458</c:v>
                </c:pt>
                <c:pt idx="2700">
                  <c:v>1.4571000000000001</c:v>
                </c:pt>
                <c:pt idx="2701">
                  <c:v>1.4561999999999999</c:v>
                </c:pt>
                <c:pt idx="2702">
                  <c:v>1.4553</c:v>
                </c:pt>
                <c:pt idx="2703">
                  <c:v>1.4543999999999999</c:v>
                </c:pt>
                <c:pt idx="2704">
                  <c:v>1.4535</c:v>
                </c:pt>
                <c:pt idx="2705">
                  <c:v>1.4525999999999999</c:v>
                </c:pt>
                <c:pt idx="2706">
                  <c:v>1.4518</c:v>
                </c:pt>
                <c:pt idx="2707">
                  <c:v>1.4509000000000001</c:v>
                </c:pt>
                <c:pt idx="2708">
                  <c:v>1.45</c:v>
                </c:pt>
                <c:pt idx="2709">
                  <c:v>1.4491000000000001</c:v>
                </c:pt>
                <c:pt idx="2710">
                  <c:v>1.4481999999999999</c:v>
                </c:pt>
                <c:pt idx="2711">
                  <c:v>1.4473</c:v>
                </c:pt>
                <c:pt idx="2712">
                  <c:v>1.4463999999999999</c:v>
                </c:pt>
                <c:pt idx="2713">
                  <c:v>1.4455</c:v>
                </c:pt>
                <c:pt idx="2714">
                  <c:v>1.4446000000000001</c:v>
                </c:pt>
                <c:pt idx="2715">
                  <c:v>1.4437</c:v>
                </c:pt>
                <c:pt idx="2716">
                  <c:v>1.4429000000000001</c:v>
                </c:pt>
                <c:pt idx="2717">
                  <c:v>1.4419999999999999</c:v>
                </c:pt>
                <c:pt idx="2718">
                  <c:v>1.4411</c:v>
                </c:pt>
                <c:pt idx="2719">
                  <c:v>1.4401999999999999</c:v>
                </c:pt>
                <c:pt idx="2720">
                  <c:v>1.4393</c:v>
                </c:pt>
                <c:pt idx="2721">
                  <c:v>1.4384999999999999</c:v>
                </c:pt>
                <c:pt idx="2722">
                  <c:v>1.4377</c:v>
                </c:pt>
                <c:pt idx="2723">
                  <c:v>1.4369000000000001</c:v>
                </c:pt>
                <c:pt idx="2724">
                  <c:v>1.4361999999999999</c:v>
                </c:pt>
                <c:pt idx="2725">
                  <c:v>1.4354</c:v>
                </c:pt>
                <c:pt idx="2726">
                  <c:v>1.4346000000000001</c:v>
                </c:pt>
                <c:pt idx="2727">
                  <c:v>1.4339</c:v>
                </c:pt>
                <c:pt idx="2728">
                  <c:v>1.4331</c:v>
                </c:pt>
                <c:pt idx="2729">
                  <c:v>1.4322999999999999</c:v>
                </c:pt>
                <c:pt idx="2730">
                  <c:v>1.4316</c:v>
                </c:pt>
                <c:pt idx="2731">
                  <c:v>1.4308000000000001</c:v>
                </c:pt>
                <c:pt idx="2732">
                  <c:v>1.4300999999999999</c:v>
                </c:pt>
                <c:pt idx="2733">
                  <c:v>1.4293</c:v>
                </c:pt>
                <c:pt idx="2734">
                  <c:v>1.4285000000000001</c:v>
                </c:pt>
                <c:pt idx="2735">
                  <c:v>1.4278</c:v>
                </c:pt>
                <c:pt idx="2736">
                  <c:v>1.427</c:v>
                </c:pt>
                <c:pt idx="2737">
                  <c:v>1.4261999999999999</c:v>
                </c:pt>
                <c:pt idx="2738">
                  <c:v>1.4255</c:v>
                </c:pt>
                <c:pt idx="2739">
                  <c:v>1.4247000000000001</c:v>
                </c:pt>
                <c:pt idx="2740">
                  <c:v>1.4238999999999999</c:v>
                </c:pt>
                <c:pt idx="2741">
                  <c:v>1.4232</c:v>
                </c:pt>
                <c:pt idx="2742">
                  <c:v>1.4224000000000001</c:v>
                </c:pt>
                <c:pt idx="2743">
                  <c:v>1.4216</c:v>
                </c:pt>
                <c:pt idx="2744">
                  <c:v>1.4209000000000001</c:v>
                </c:pt>
                <c:pt idx="2745">
                  <c:v>1.4200999999999999</c:v>
                </c:pt>
                <c:pt idx="2746">
                  <c:v>1.4193</c:v>
                </c:pt>
                <c:pt idx="2747">
                  <c:v>1.4186000000000001</c:v>
                </c:pt>
                <c:pt idx="2748">
                  <c:v>1.4177999999999999</c:v>
                </c:pt>
                <c:pt idx="2749">
                  <c:v>1.4171</c:v>
                </c:pt>
                <c:pt idx="2750">
                  <c:v>1.4162999999999999</c:v>
                </c:pt>
                <c:pt idx="2751">
                  <c:v>1.4155</c:v>
                </c:pt>
                <c:pt idx="2752">
                  <c:v>1.4148000000000001</c:v>
                </c:pt>
                <c:pt idx="2753">
                  <c:v>1.4139999999999999</c:v>
                </c:pt>
                <c:pt idx="2754">
                  <c:v>1.4132</c:v>
                </c:pt>
                <c:pt idx="2755">
                  <c:v>1.4125000000000001</c:v>
                </c:pt>
                <c:pt idx="2756">
                  <c:v>1.4117</c:v>
                </c:pt>
                <c:pt idx="2757">
                  <c:v>1.4109</c:v>
                </c:pt>
                <c:pt idx="2758">
                  <c:v>1.4101999999999999</c:v>
                </c:pt>
                <c:pt idx="2759">
                  <c:v>1.4094</c:v>
                </c:pt>
                <c:pt idx="2760">
                  <c:v>1.4086000000000001</c:v>
                </c:pt>
                <c:pt idx="2761">
                  <c:v>1.4078999999999999</c:v>
                </c:pt>
                <c:pt idx="2762">
                  <c:v>1.4071</c:v>
                </c:pt>
                <c:pt idx="2763">
                  <c:v>1.4063000000000001</c:v>
                </c:pt>
                <c:pt idx="2764">
                  <c:v>1.4056</c:v>
                </c:pt>
                <c:pt idx="2765">
                  <c:v>1.4048</c:v>
                </c:pt>
                <c:pt idx="2766">
                  <c:v>1.4040999999999999</c:v>
                </c:pt>
                <c:pt idx="2767">
                  <c:v>1.4033</c:v>
                </c:pt>
                <c:pt idx="2768">
                  <c:v>1.4025000000000001</c:v>
                </c:pt>
                <c:pt idx="2769">
                  <c:v>1.4017999999999999</c:v>
                </c:pt>
                <c:pt idx="2770">
                  <c:v>1.401</c:v>
                </c:pt>
                <c:pt idx="2771">
                  <c:v>1.4001999999999999</c:v>
                </c:pt>
                <c:pt idx="2772">
                  <c:v>1.3995</c:v>
                </c:pt>
                <c:pt idx="2773">
                  <c:v>1.3987000000000001</c:v>
                </c:pt>
                <c:pt idx="2774">
                  <c:v>1.3978999999999999</c:v>
                </c:pt>
                <c:pt idx="2775">
                  <c:v>1.3972</c:v>
                </c:pt>
                <c:pt idx="2776">
                  <c:v>1.3964000000000001</c:v>
                </c:pt>
                <c:pt idx="2777">
                  <c:v>1.3956</c:v>
                </c:pt>
                <c:pt idx="2778">
                  <c:v>1.3949</c:v>
                </c:pt>
                <c:pt idx="2779">
                  <c:v>1.3940999999999999</c:v>
                </c:pt>
                <c:pt idx="2780">
                  <c:v>1.3933</c:v>
                </c:pt>
                <c:pt idx="2781">
                  <c:v>1.3926000000000001</c:v>
                </c:pt>
                <c:pt idx="2782">
                  <c:v>1.3917999999999999</c:v>
                </c:pt>
                <c:pt idx="2783">
                  <c:v>1.3911</c:v>
                </c:pt>
                <c:pt idx="2784">
                  <c:v>1.3903000000000001</c:v>
                </c:pt>
                <c:pt idx="2785">
                  <c:v>1.3895</c:v>
                </c:pt>
                <c:pt idx="2786">
                  <c:v>1.3888</c:v>
                </c:pt>
                <c:pt idx="2787">
                  <c:v>1.3879999999999999</c:v>
                </c:pt>
                <c:pt idx="2788">
                  <c:v>1.3872</c:v>
                </c:pt>
                <c:pt idx="2789">
                  <c:v>1.3865000000000001</c:v>
                </c:pt>
                <c:pt idx="2790">
                  <c:v>1.3856999999999999</c:v>
                </c:pt>
                <c:pt idx="2791">
                  <c:v>1.3849</c:v>
                </c:pt>
                <c:pt idx="2792">
                  <c:v>1.3842000000000001</c:v>
                </c:pt>
                <c:pt idx="2793">
                  <c:v>1.3834</c:v>
                </c:pt>
                <c:pt idx="2794">
                  <c:v>1.3826000000000001</c:v>
                </c:pt>
                <c:pt idx="2795">
                  <c:v>1.3818999999999999</c:v>
                </c:pt>
                <c:pt idx="2796">
                  <c:v>1.3811</c:v>
                </c:pt>
                <c:pt idx="2797">
                  <c:v>1.3803000000000001</c:v>
                </c:pt>
                <c:pt idx="2798">
                  <c:v>1.3795999999999999</c:v>
                </c:pt>
                <c:pt idx="2799">
                  <c:v>1.3788</c:v>
                </c:pt>
                <c:pt idx="2800">
                  <c:v>1.3779999999999999</c:v>
                </c:pt>
                <c:pt idx="2801">
                  <c:v>1.3773</c:v>
                </c:pt>
                <c:pt idx="2802">
                  <c:v>1.3765000000000001</c:v>
                </c:pt>
                <c:pt idx="2803">
                  <c:v>1.3757999999999999</c:v>
                </c:pt>
                <c:pt idx="2804">
                  <c:v>1.375</c:v>
                </c:pt>
                <c:pt idx="2805">
                  <c:v>1.3742000000000001</c:v>
                </c:pt>
                <c:pt idx="2806">
                  <c:v>1.3734999999999999</c:v>
                </c:pt>
                <c:pt idx="2807">
                  <c:v>1.3727</c:v>
                </c:pt>
                <c:pt idx="2808">
                  <c:v>1.3718999999999999</c:v>
                </c:pt>
                <c:pt idx="2809">
                  <c:v>1.3712</c:v>
                </c:pt>
                <c:pt idx="2810">
                  <c:v>1.3704000000000001</c:v>
                </c:pt>
                <c:pt idx="2811">
                  <c:v>1.3695999999999999</c:v>
                </c:pt>
                <c:pt idx="2812">
                  <c:v>1.3689</c:v>
                </c:pt>
                <c:pt idx="2813">
                  <c:v>1.3681000000000001</c:v>
                </c:pt>
                <c:pt idx="2814">
                  <c:v>1.3673</c:v>
                </c:pt>
                <c:pt idx="2815">
                  <c:v>1.3666</c:v>
                </c:pt>
                <c:pt idx="2816">
                  <c:v>1.3657999999999999</c:v>
                </c:pt>
                <c:pt idx="2817">
                  <c:v>1.365</c:v>
                </c:pt>
                <c:pt idx="2818">
                  <c:v>1.3643000000000001</c:v>
                </c:pt>
                <c:pt idx="2819">
                  <c:v>1.3634999999999999</c:v>
                </c:pt>
                <c:pt idx="2820">
                  <c:v>1.3628</c:v>
                </c:pt>
                <c:pt idx="2821">
                  <c:v>1.3620000000000001</c:v>
                </c:pt>
                <c:pt idx="2822">
                  <c:v>1.3612</c:v>
                </c:pt>
                <c:pt idx="2823">
                  <c:v>1.3605</c:v>
                </c:pt>
                <c:pt idx="2824">
                  <c:v>1.3596999999999999</c:v>
                </c:pt>
                <c:pt idx="2825">
                  <c:v>1.3589</c:v>
                </c:pt>
                <c:pt idx="2826">
                  <c:v>1.3582000000000001</c:v>
                </c:pt>
                <c:pt idx="2827">
                  <c:v>1.3573999999999999</c:v>
                </c:pt>
                <c:pt idx="2828">
                  <c:v>1.3566</c:v>
                </c:pt>
                <c:pt idx="2829">
                  <c:v>1.3559000000000001</c:v>
                </c:pt>
                <c:pt idx="2830">
                  <c:v>1.3551</c:v>
                </c:pt>
                <c:pt idx="2831">
                  <c:v>1.3543000000000001</c:v>
                </c:pt>
                <c:pt idx="2832">
                  <c:v>1.3535999999999999</c:v>
                </c:pt>
                <c:pt idx="2833">
                  <c:v>1.3528</c:v>
                </c:pt>
                <c:pt idx="2834">
                  <c:v>1.3520000000000001</c:v>
                </c:pt>
                <c:pt idx="2835">
                  <c:v>1.3512999999999999</c:v>
                </c:pt>
                <c:pt idx="2836">
                  <c:v>1.3505</c:v>
                </c:pt>
                <c:pt idx="2837">
                  <c:v>1.3498000000000001</c:v>
                </c:pt>
                <c:pt idx="2838">
                  <c:v>1.349</c:v>
                </c:pt>
                <c:pt idx="2839">
                  <c:v>1.3482000000000001</c:v>
                </c:pt>
                <c:pt idx="2840">
                  <c:v>1.3474999999999999</c:v>
                </c:pt>
                <c:pt idx="2841">
                  <c:v>1.3467</c:v>
                </c:pt>
                <c:pt idx="2842">
                  <c:v>1.3459000000000001</c:v>
                </c:pt>
                <c:pt idx="2843">
                  <c:v>1.3452</c:v>
                </c:pt>
                <c:pt idx="2844">
                  <c:v>1.3444</c:v>
                </c:pt>
                <c:pt idx="2845">
                  <c:v>1.3435999999999999</c:v>
                </c:pt>
                <c:pt idx="2846">
                  <c:v>1.3429</c:v>
                </c:pt>
                <c:pt idx="2847">
                  <c:v>1.3421000000000001</c:v>
                </c:pt>
                <c:pt idx="2848">
                  <c:v>1.3412999999999999</c:v>
                </c:pt>
                <c:pt idx="2849">
                  <c:v>1.3406</c:v>
                </c:pt>
                <c:pt idx="2850">
                  <c:v>1.3398000000000001</c:v>
                </c:pt>
                <c:pt idx="2851">
                  <c:v>1.339</c:v>
                </c:pt>
                <c:pt idx="2852">
                  <c:v>1.3383</c:v>
                </c:pt>
                <c:pt idx="2853">
                  <c:v>1.3374999999999999</c:v>
                </c:pt>
                <c:pt idx="2854">
                  <c:v>1.3368</c:v>
                </c:pt>
                <c:pt idx="2855">
                  <c:v>1.3360000000000001</c:v>
                </c:pt>
                <c:pt idx="2856">
                  <c:v>1.3351999999999999</c:v>
                </c:pt>
                <c:pt idx="2857">
                  <c:v>1.3345</c:v>
                </c:pt>
                <c:pt idx="2858">
                  <c:v>1.3337000000000001</c:v>
                </c:pt>
                <c:pt idx="2859">
                  <c:v>1.3329</c:v>
                </c:pt>
                <c:pt idx="2860">
                  <c:v>1.3322000000000001</c:v>
                </c:pt>
                <c:pt idx="2861">
                  <c:v>1.3313999999999999</c:v>
                </c:pt>
                <c:pt idx="2862">
                  <c:v>1.3306</c:v>
                </c:pt>
                <c:pt idx="2863">
                  <c:v>1.3299000000000001</c:v>
                </c:pt>
                <c:pt idx="2864">
                  <c:v>1.3290999999999999</c:v>
                </c:pt>
                <c:pt idx="2865">
                  <c:v>1.3283</c:v>
                </c:pt>
                <c:pt idx="2866">
                  <c:v>1.3275999999999999</c:v>
                </c:pt>
                <c:pt idx="2867">
                  <c:v>1.3268</c:v>
                </c:pt>
                <c:pt idx="2868">
                  <c:v>1.3260000000000001</c:v>
                </c:pt>
                <c:pt idx="2869">
                  <c:v>1.3252999999999999</c:v>
                </c:pt>
                <c:pt idx="2870">
                  <c:v>1.3245</c:v>
                </c:pt>
                <c:pt idx="2871">
                  <c:v>1.3237000000000001</c:v>
                </c:pt>
                <c:pt idx="2872">
                  <c:v>1.323</c:v>
                </c:pt>
                <c:pt idx="2873">
                  <c:v>1.3222</c:v>
                </c:pt>
                <c:pt idx="2874">
                  <c:v>1.3214999999999999</c:v>
                </c:pt>
                <c:pt idx="2875">
                  <c:v>1.3207</c:v>
                </c:pt>
                <c:pt idx="2876">
                  <c:v>1.3199000000000001</c:v>
                </c:pt>
                <c:pt idx="2877">
                  <c:v>1.3191999999999999</c:v>
                </c:pt>
                <c:pt idx="2878">
                  <c:v>1.3184</c:v>
                </c:pt>
                <c:pt idx="2879">
                  <c:v>1.3176000000000001</c:v>
                </c:pt>
                <c:pt idx="2880">
                  <c:v>1.3169</c:v>
                </c:pt>
                <c:pt idx="2881">
                  <c:v>1.3161</c:v>
                </c:pt>
                <c:pt idx="2882">
                  <c:v>1.3152999999999999</c:v>
                </c:pt>
                <c:pt idx="2883">
                  <c:v>1.3146</c:v>
                </c:pt>
                <c:pt idx="2884">
                  <c:v>1.3138000000000001</c:v>
                </c:pt>
                <c:pt idx="2885">
                  <c:v>1.3129999999999999</c:v>
                </c:pt>
                <c:pt idx="2886">
                  <c:v>1.3123</c:v>
                </c:pt>
                <c:pt idx="2887">
                  <c:v>1.3115000000000001</c:v>
                </c:pt>
                <c:pt idx="2888">
                  <c:v>1.3108</c:v>
                </c:pt>
                <c:pt idx="2889">
                  <c:v>1.3101</c:v>
                </c:pt>
                <c:pt idx="2890">
                  <c:v>1.3095000000000001</c:v>
                </c:pt>
                <c:pt idx="2891">
                  <c:v>1.3088</c:v>
                </c:pt>
                <c:pt idx="2892">
                  <c:v>1.3081</c:v>
                </c:pt>
                <c:pt idx="2893">
                  <c:v>1.3073999999999999</c:v>
                </c:pt>
                <c:pt idx="2894">
                  <c:v>1.3067</c:v>
                </c:pt>
                <c:pt idx="2895">
                  <c:v>1.306</c:v>
                </c:pt>
                <c:pt idx="2896">
                  <c:v>1.3052999999999999</c:v>
                </c:pt>
                <c:pt idx="2897">
                  <c:v>1.3046</c:v>
                </c:pt>
                <c:pt idx="2898">
                  <c:v>1.3039000000000001</c:v>
                </c:pt>
                <c:pt idx="2899">
                  <c:v>1.3031999999999999</c:v>
                </c:pt>
                <c:pt idx="2900">
                  <c:v>1.3025</c:v>
                </c:pt>
                <c:pt idx="2901">
                  <c:v>1.3019000000000001</c:v>
                </c:pt>
                <c:pt idx="2902">
                  <c:v>1.3011999999999999</c:v>
                </c:pt>
                <c:pt idx="2903">
                  <c:v>1.3005</c:v>
                </c:pt>
                <c:pt idx="2904">
                  <c:v>1.2998000000000001</c:v>
                </c:pt>
                <c:pt idx="2905">
                  <c:v>1.2990999999999999</c:v>
                </c:pt>
                <c:pt idx="2906">
                  <c:v>1.2984</c:v>
                </c:pt>
                <c:pt idx="2907">
                  <c:v>1.2977000000000001</c:v>
                </c:pt>
                <c:pt idx="2908">
                  <c:v>1.2969999999999999</c:v>
                </c:pt>
                <c:pt idx="2909">
                  <c:v>1.2963</c:v>
                </c:pt>
                <c:pt idx="2910">
                  <c:v>1.2956000000000001</c:v>
                </c:pt>
                <c:pt idx="2911">
                  <c:v>1.2949999999999999</c:v>
                </c:pt>
                <c:pt idx="2912">
                  <c:v>1.2943</c:v>
                </c:pt>
                <c:pt idx="2913">
                  <c:v>1.2936000000000001</c:v>
                </c:pt>
                <c:pt idx="2914">
                  <c:v>1.2928999999999999</c:v>
                </c:pt>
                <c:pt idx="2915">
                  <c:v>1.2922</c:v>
                </c:pt>
                <c:pt idx="2916">
                  <c:v>1.2915000000000001</c:v>
                </c:pt>
                <c:pt idx="2917">
                  <c:v>1.2907999999999999</c:v>
                </c:pt>
                <c:pt idx="2918">
                  <c:v>1.2901</c:v>
                </c:pt>
                <c:pt idx="2919">
                  <c:v>1.2894000000000001</c:v>
                </c:pt>
                <c:pt idx="2920">
                  <c:v>1.2887</c:v>
                </c:pt>
                <c:pt idx="2921">
                  <c:v>1.288</c:v>
                </c:pt>
                <c:pt idx="2922">
                  <c:v>1.2874000000000001</c:v>
                </c:pt>
                <c:pt idx="2923">
                  <c:v>1.2867</c:v>
                </c:pt>
                <c:pt idx="2924">
                  <c:v>1.286</c:v>
                </c:pt>
                <c:pt idx="2925">
                  <c:v>1.2853000000000001</c:v>
                </c:pt>
                <c:pt idx="2926">
                  <c:v>1.2846</c:v>
                </c:pt>
                <c:pt idx="2927">
                  <c:v>1.2839</c:v>
                </c:pt>
                <c:pt idx="2928">
                  <c:v>1.2831999999999999</c:v>
                </c:pt>
                <c:pt idx="2929">
                  <c:v>1.2825</c:v>
                </c:pt>
                <c:pt idx="2930">
                  <c:v>1.2818000000000001</c:v>
                </c:pt>
                <c:pt idx="2931">
                  <c:v>1.2810999999999999</c:v>
                </c:pt>
                <c:pt idx="2932">
                  <c:v>1.2805</c:v>
                </c:pt>
                <c:pt idx="2933">
                  <c:v>1.2798</c:v>
                </c:pt>
                <c:pt idx="2934">
                  <c:v>1.2790999999999999</c:v>
                </c:pt>
                <c:pt idx="2935">
                  <c:v>1.2784</c:v>
                </c:pt>
                <c:pt idx="2936">
                  <c:v>1.2777000000000001</c:v>
                </c:pt>
                <c:pt idx="2937">
                  <c:v>1.2769999999999999</c:v>
                </c:pt>
                <c:pt idx="2938">
                  <c:v>1.2763</c:v>
                </c:pt>
                <c:pt idx="2939">
                  <c:v>1.2756000000000001</c:v>
                </c:pt>
                <c:pt idx="2940">
                  <c:v>1.2748999999999999</c:v>
                </c:pt>
                <c:pt idx="2941">
                  <c:v>1.2742</c:v>
                </c:pt>
                <c:pt idx="2942">
                  <c:v>1.2735000000000001</c:v>
                </c:pt>
                <c:pt idx="2943">
                  <c:v>1.2727999999999999</c:v>
                </c:pt>
                <c:pt idx="2944">
                  <c:v>1.2721</c:v>
                </c:pt>
                <c:pt idx="2945">
                  <c:v>1.2714000000000001</c:v>
                </c:pt>
                <c:pt idx="2946">
                  <c:v>1.2706</c:v>
                </c:pt>
                <c:pt idx="2947">
                  <c:v>1.2699</c:v>
                </c:pt>
                <c:pt idx="2948">
                  <c:v>1.2692000000000001</c:v>
                </c:pt>
                <c:pt idx="2949">
                  <c:v>1.2684</c:v>
                </c:pt>
                <c:pt idx="2950">
                  <c:v>1.2677</c:v>
                </c:pt>
                <c:pt idx="2951">
                  <c:v>1.2668999999999999</c:v>
                </c:pt>
                <c:pt idx="2952">
                  <c:v>1.2662</c:v>
                </c:pt>
                <c:pt idx="2953">
                  <c:v>1.2655000000000001</c:v>
                </c:pt>
                <c:pt idx="2954">
                  <c:v>1.2646999999999999</c:v>
                </c:pt>
                <c:pt idx="2955">
                  <c:v>1.264</c:v>
                </c:pt>
                <c:pt idx="2956">
                  <c:v>1.2633000000000001</c:v>
                </c:pt>
                <c:pt idx="2957">
                  <c:v>1.2625</c:v>
                </c:pt>
                <c:pt idx="2958">
                  <c:v>1.2618</c:v>
                </c:pt>
                <c:pt idx="2959">
                  <c:v>1.2611000000000001</c:v>
                </c:pt>
                <c:pt idx="2960">
                  <c:v>1.2603</c:v>
                </c:pt>
                <c:pt idx="2961">
                  <c:v>1.2596000000000001</c:v>
                </c:pt>
                <c:pt idx="2962">
                  <c:v>1.2587999999999999</c:v>
                </c:pt>
                <c:pt idx="2963">
                  <c:v>1.2581</c:v>
                </c:pt>
                <c:pt idx="2964">
                  <c:v>1.2574000000000001</c:v>
                </c:pt>
                <c:pt idx="2965">
                  <c:v>1.2565999999999999</c:v>
                </c:pt>
                <c:pt idx="2966">
                  <c:v>1.2559</c:v>
                </c:pt>
                <c:pt idx="2967">
                  <c:v>1.2552000000000001</c:v>
                </c:pt>
                <c:pt idx="2968">
                  <c:v>1.2544</c:v>
                </c:pt>
                <c:pt idx="2969">
                  <c:v>1.2537</c:v>
                </c:pt>
                <c:pt idx="2970">
                  <c:v>1.2528999999999999</c:v>
                </c:pt>
                <c:pt idx="2971">
                  <c:v>1.2522</c:v>
                </c:pt>
                <c:pt idx="2972">
                  <c:v>1.2515000000000001</c:v>
                </c:pt>
                <c:pt idx="2973">
                  <c:v>1.2506999999999999</c:v>
                </c:pt>
                <c:pt idx="2974">
                  <c:v>1.25</c:v>
                </c:pt>
                <c:pt idx="2975">
                  <c:v>1.2493000000000001</c:v>
                </c:pt>
                <c:pt idx="2976">
                  <c:v>1.2484999999999999</c:v>
                </c:pt>
                <c:pt idx="2977">
                  <c:v>1.2478</c:v>
                </c:pt>
                <c:pt idx="2978">
                  <c:v>1.2470000000000001</c:v>
                </c:pt>
                <c:pt idx="2979">
                  <c:v>1.2463</c:v>
                </c:pt>
                <c:pt idx="2980">
                  <c:v>1.2456</c:v>
                </c:pt>
                <c:pt idx="2981">
                  <c:v>1.2447999999999999</c:v>
                </c:pt>
                <c:pt idx="2982">
                  <c:v>1.2441</c:v>
                </c:pt>
                <c:pt idx="2983">
                  <c:v>1.2434000000000001</c:v>
                </c:pt>
                <c:pt idx="2984">
                  <c:v>1.2424999999999999</c:v>
                </c:pt>
                <c:pt idx="2985">
                  <c:v>1.2415</c:v>
                </c:pt>
                <c:pt idx="2986">
                  <c:v>1.2405999999999999</c:v>
                </c:pt>
                <c:pt idx="2987">
                  <c:v>1.2397</c:v>
                </c:pt>
                <c:pt idx="2988">
                  <c:v>1.2387999999999999</c:v>
                </c:pt>
                <c:pt idx="2989">
                  <c:v>1.2379</c:v>
                </c:pt>
                <c:pt idx="2990">
                  <c:v>1.2370000000000001</c:v>
                </c:pt>
                <c:pt idx="2991">
                  <c:v>1.236</c:v>
                </c:pt>
                <c:pt idx="2992">
                  <c:v>1.2351000000000001</c:v>
                </c:pt>
                <c:pt idx="2993">
                  <c:v>1.2342</c:v>
                </c:pt>
                <c:pt idx="2994">
                  <c:v>1.2333000000000001</c:v>
                </c:pt>
                <c:pt idx="2995">
                  <c:v>1.2323999999999999</c:v>
                </c:pt>
                <c:pt idx="2996">
                  <c:v>1.2315</c:v>
                </c:pt>
                <c:pt idx="2997">
                  <c:v>1.2304999999999999</c:v>
                </c:pt>
                <c:pt idx="2998">
                  <c:v>1.2296</c:v>
                </c:pt>
                <c:pt idx="2999">
                  <c:v>1.2286999999999999</c:v>
                </c:pt>
                <c:pt idx="3000">
                  <c:v>1.2278</c:v>
                </c:pt>
                <c:pt idx="3001">
                  <c:v>1.2269000000000001</c:v>
                </c:pt>
                <c:pt idx="3002">
                  <c:v>1.226</c:v>
                </c:pt>
                <c:pt idx="3003">
                  <c:v>1.2250000000000001</c:v>
                </c:pt>
                <c:pt idx="3004">
                  <c:v>1.2241</c:v>
                </c:pt>
                <c:pt idx="3005">
                  <c:v>1.2232000000000001</c:v>
                </c:pt>
                <c:pt idx="3006">
                  <c:v>1.2222999999999999</c:v>
                </c:pt>
                <c:pt idx="3007">
                  <c:v>1.2214</c:v>
                </c:pt>
                <c:pt idx="3008">
                  <c:v>1.2204999999999999</c:v>
                </c:pt>
                <c:pt idx="3009">
                  <c:v>1.2195</c:v>
                </c:pt>
                <c:pt idx="3010">
                  <c:v>1.2185999999999999</c:v>
                </c:pt>
                <c:pt idx="3011">
                  <c:v>1.2177</c:v>
                </c:pt>
                <c:pt idx="3012">
                  <c:v>1.2168000000000001</c:v>
                </c:pt>
                <c:pt idx="3013">
                  <c:v>1.2159</c:v>
                </c:pt>
                <c:pt idx="3014">
                  <c:v>1.2150000000000001</c:v>
                </c:pt>
                <c:pt idx="3015">
                  <c:v>1.214</c:v>
                </c:pt>
                <c:pt idx="3016">
                  <c:v>1.2131000000000001</c:v>
                </c:pt>
                <c:pt idx="3017">
                  <c:v>1.2121999999999999</c:v>
                </c:pt>
                <c:pt idx="3018">
                  <c:v>1.2113</c:v>
                </c:pt>
                <c:pt idx="3019">
                  <c:v>1.2103999999999999</c:v>
                </c:pt>
                <c:pt idx="3020">
                  <c:v>1.2095</c:v>
                </c:pt>
                <c:pt idx="3021">
                  <c:v>1.2084999999999999</c:v>
                </c:pt>
                <c:pt idx="3022">
                  <c:v>1.2076</c:v>
                </c:pt>
                <c:pt idx="3023">
                  <c:v>1.2067000000000001</c:v>
                </c:pt>
                <c:pt idx="3024">
                  <c:v>1.2058</c:v>
                </c:pt>
                <c:pt idx="3025">
                  <c:v>1.2049000000000001</c:v>
                </c:pt>
                <c:pt idx="3026">
                  <c:v>1.204</c:v>
                </c:pt>
                <c:pt idx="3027">
                  <c:v>1.2030000000000001</c:v>
                </c:pt>
                <c:pt idx="3028">
                  <c:v>1.2020999999999999</c:v>
                </c:pt>
                <c:pt idx="3029">
                  <c:v>1.2012</c:v>
                </c:pt>
                <c:pt idx="3030">
                  <c:v>1.2002999999999999</c:v>
                </c:pt>
                <c:pt idx="3031">
                  <c:v>1.1994</c:v>
                </c:pt>
                <c:pt idx="3032">
                  <c:v>1.1984999999999999</c:v>
                </c:pt>
                <c:pt idx="3033">
                  <c:v>1.1975</c:v>
                </c:pt>
                <c:pt idx="3034">
                  <c:v>1.1966000000000001</c:v>
                </c:pt>
                <c:pt idx="3035">
                  <c:v>1.1957</c:v>
                </c:pt>
                <c:pt idx="3036">
                  <c:v>1.1948000000000001</c:v>
                </c:pt>
                <c:pt idx="3037">
                  <c:v>1.1939</c:v>
                </c:pt>
                <c:pt idx="3038">
                  <c:v>1.1930000000000001</c:v>
                </c:pt>
                <c:pt idx="3039">
                  <c:v>1.1919999999999999</c:v>
                </c:pt>
                <c:pt idx="3040">
                  <c:v>1.1911</c:v>
                </c:pt>
                <c:pt idx="3041">
                  <c:v>1.1901999999999999</c:v>
                </c:pt>
                <c:pt idx="3042">
                  <c:v>1.1893</c:v>
                </c:pt>
                <c:pt idx="3043">
                  <c:v>1.1883999999999999</c:v>
                </c:pt>
                <c:pt idx="3044">
                  <c:v>1.1875</c:v>
                </c:pt>
                <c:pt idx="3045">
                  <c:v>1.1865000000000001</c:v>
                </c:pt>
                <c:pt idx="3046">
                  <c:v>1.1856</c:v>
                </c:pt>
                <c:pt idx="3047">
                  <c:v>1.1847000000000001</c:v>
                </c:pt>
                <c:pt idx="3048">
                  <c:v>1.1838</c:v>
                </c:pt>
                <c:pt idx="3049">
                  <c:v>1.1829000000000001</c:v>
                </c:pt>
                <c:pt idx="3050">
                  <c:v>1.1819999999999999</c:v>
                </c:pt>
                <c:pt idx="3051">
                  <c:v>1.181</c:v>
                </c:pt>
                <c:pt idx="3052">
                  <c:v>1.1800999999999999</c:v>
                </c:pt>
                <c:pt idx="3053">
                  <c:v>1.1792</c:v>
                </c:pt>
                <c:pt idx="3054">
                  <c:v>1.1782999999999999</c:v>
                </c:pt>
                <c:pt idx="3055">
                  <c:v>1.1774</c:v>
                </c:pt>
                <c:pt idx="3056">
                  <c:v>1.1765000000000001</c:v>
                </c:pt>
                <c:pt idx="3057">
                  <c:v>1.1755</c:v>
                </c:pt>
                <c:pt idx="3058">
                  <c:v>1.1746000000000001</c:v>
                </c:pt>
                <c:pt idx="3059">
                  <c:v>1.1737</c:v>
                </c:pt>
                <c:pt idx="3060">
                  <c:v>1.1728000000000001</c:v>
                </c:pt>
                <c:pt idx="3061">
                  <c:v>1.1718999999999999</c:v>
                </c:pt>
                <c:pt idx="3062">
                  <c:v>1.171</c:v>
                </c:pt>
                <c:pt idx="3063">
                  <c:v>1.17</c:v>
                </c:pt>
                <c:pt idx="3064">
                  <c:v>1.1691</c:v>
                </c:pt>
                <c:pt idx="3065">
                  <c:v>1.1681999999999999</c:v>
                </c:pt>
                <c:pt idx="3066">
                  <c:v>1.1673</c:v>
                </c:pt>
                <c:pt idx="3067">
                  <c:v>1.1664000000000001</c:v>
                </c:pt>
                <c:pt idx="3068">
                  <c:v>1.1655</c:v>
                </c:pt>
                <c:pt idx="3069">
                  <c:v>1.1645000000000001</c:v>
                </c:pt>
                <c:pt idx="3070">
                  <c:v>1.1636</c:v>
                </c:pt>
                <c:pt idx="3071">
                  <c:v>1.1627000000000001</c:v>
                </c:pt>
                <c:pt idx="3072">
                  <c:v>1.1617999999999999</c:v>
                </c:pt>
                <c:pt idx="3073">
                  <c:v>1.1609</c:v>
                </c:pt>
                <c:pt idx="3074">
                  <c:v>1.1599999999999999</c:v>
                </c:pt>
                <c:pt idx="3075">
                  <c:v>1.159</c:v>
                </c:pt>
                <c:pt idx="3076">
                  <c:v>1.1580999999999999</c:v>
                </c:pt>
                <c:pt idx="3077">
                  <c:v>1.1572</c:v>
                </c:pt>
                <c:pt idx="3078">
                  <c:v>1.1563000000000001</c:v>
                </c:pt>
                <c:pt idx="3079">
                  <c:v>1.1554</c:v>
                </c:pt>
                <c:pt idx="3080">
                  <c:v>1.1545000000000001</c:v>
                </c:pt>
                <c:pt idx="3081">
                  <c:v>1.1535</c:v>
                </c:pt>
                <c:pt idx="3082">
                  <c:v>1.1526000000000001</c:v>
                </c:pt>
                <c:pt idx="3083">
                  <c:v>1.1516999999999999</c:v>
                </c:pt>
                <c:pt idx="3084">
                  <c:v>1.1508</c:v>
                </c:pt>
                <c:pt idx="3085">
                  <c:v>1.1498999999999999</c:v>
                </c:pt>
                <c:pt idx="3086">
                  <c:v>1.149</c:v>
                </c:pt>
                <c:pt idx="3087">
                  <c:v>1.1479999999999999</c:v>
                </c:pt>
                <c:pt idx="3088">
                  <c:v>1.1471</c:v>
                </c:pt>
                <c:pt idx="3089">
                  <c:v>1.1462000000000001</c:v>
                </c:pt>
                <c:pt idx="3090">
                  <c:v>1.1453</c:v>
                </c:pt>
                <c:pt idx="3091">
                  <c:v>1.1444000000000001</c:v>
                </c:pt>
                <c:pt idx="3092">
                  <c:v>1.1435</c:v>
                </c:pt>
                <c:pt idx="3093">
                  <c:v>1.1425000000000001</c:v>
                </c:pt>
                <c:pt idx="3094">
                  <c:v>1.1415999999999999</c:v>
                </c:pt>
                <c:pt idx="3095">
                  <c:v>1.1407</c:v>
                </c:pt>
                <c:pt idx="3096">
                  <c:v>1.1397999999999999</c:v>
                </c:pt>
                <c:pt idx="3097">
                  <c:v>1.1389</c:v>
                </c:pt>
                <c:pt idx="3098">
                  <c:v>1.1379999999999999</c:v>
                </c:pt>
                <c:pt idx="3099">
                  <c:v>1.137</c:v>
                </c:pt>
                <c:pt idx="3100">
                  <c:v>1.1361000000000001</c:v>
                </c:pt>
                <c:pt idx="3101">
                  <c:v>1.1352</c:v>
                </c:pt>
                <c:pt idx="3102">
                  <c:v>1.1343000000000001</c:v>
                </c:pt>
                <c:pt idx="3103">
                  <c:v>1.1334</c:v>
                </c:pt>
                <c:pt idx="3104">
                  <c:v>1.1325000000000001</c:v>
                </c:pt>
                <c:pt idx="3105">
                  <c:v>1.1315</c:v>
                </c:pt>
                <c:pt idx="3106">
                  <c:v>1.1307</c:v>
                </c:pt>
                <c:pt idx="3107">
                  <c:v>1.1297999999999999</c:v>
                </c:pt>
                <c:pt idx="3108">
                  <c:v>1.1289</c:v>
                </c:pt>
                <c:pt idx="3109">
                  <c:v>1.1279999999999999</c:v>
                </c:pt>
                <c:pt idx="3110">
                  <c:v>1.1272</c:v>
                </c:pt>
                <c:pt idx="3111">
                  <c:v>1.1263000000000001</c:v>
                </c:pt>
                <c:pt idx="3112">
                  <c:v>1.1254</c:v>
                </c:pt>
                <c:pt idx="3113">
                  <c:v>1.1246</c:v>
                </c:pt>
                <c:pt idx="3114">
                  <c:v>1.1236999999999999</c:v>
                </c:pt>
                <c:pt idx="3115">
                  <c:v>1.1228</c:v>
                </c:pt>
                <c:pt idx="3116">
                  <c:v>1.1218999999999999</c:v>
                </c:pt>
                <c:pt idx="3117">
                  <c:v>1.1211</c:v>
                </c:pt>
                <c:pt idx="3118">
                  <c:v>1.1202000000000001</c:v>
                </c:pt>
                <c:pt idx="3119">
                  <c:v>1.1193</c:v>
                </c:pt>
                <c:pt idx="3120">
                  <c:v>1.1185</c:v>
                </c:pt>
                <c:pt idx="3121">
                  <c:v>1.1175999999999999</c:v>
                </c:pt>
                <c:pt idx="3122">
                  <c:v>1.1167</c:v>
                </c:pt>
                <c:pt idx="3123">
                  <c:v>1.1157999999999999</c:v>
                </c:pt>
                <c:pt idx="3124">
                  <c:v>1.115</c:v>
                </c:pt>
                <c:pt idx="3125">
                  <c:v>1.1141000000000001</c:v>
                </c:pt>
                <c:pt idx="3126">
                  <c:v>1.1132</c:v>
                </c:pt>
                <c:pt idx="3127">
                  <c:v>1.1124000000000001</c:v>
                </c:pt>
                <c:pt idx="3128">
                  <c:v>1.1114999999999999</c:v>
                </c:pt>
                <c:pt idx="3129">
                  <c:v>1.1106</c:v>
                </c:pt>
                <c:pt idx="3130">
                  <c:v>1.1096999999999999</c:v>
                </c:pt>
                <c:pt idx="3131">
                  <c:v>1.1089</c:v>
                </c:pt>
                <c:pt idx="3132">
                  <c:v>1.1080000000000001</c:v>
                </c:pt>
                <c:pt idx="3133">
                  <c:v>1.1071</c:v>
                </c:pt>
                <c:pt idx="3134">
                  <c:v>1.1063000000000001</c:v>
                </c:pt>
                <c:pt idx="3135">
                  <c:v>1.1053999999999999</c:v>
                </c:pt>
                <c:pt idx="3136">
                  <c:v>1.1045</c:v>
                </c:pt>
                <c:pt idx="3137">
                  <c:v>1.1035999999999999</c:v>
                </c:pt>
                <c:pt idx="3138">
                  <c:v>1.1028</c:v>
                </c:pt>
                <c:pt idx="3139">
                  <c:v>1.1019000000000001</c:v>
                </c:pt>
                <c:pt idx="3140">
                  <c:v>1.101</c:v>
                </c:pt>
                <c:pt idx="3141">
                  <c:v>1.1002000000000001</c:v>
                </c:pt>
                <c:pt idx="3142">
                  <c:v>1.0992999999999999</c:v>
                </c:pt>
                <c:pt idx="3143">
                  <c:v>1.0984</c:v>
                </c:pt>
                <c:pt idx="3144">
                  <c:v>1.0974999999999999</c:v>
                </c:pt>
                <c:pt idx="3145">
                  <c:v>1.0967</c:v>
                </c:pt>
                <c:pt idx="3146">
                  <c:v>1.0958000000000001</c:v>
                </c:pt>
                <c:pt idx="3147">
                  <c:v>1.0949</c:v>
                </c:pt>
                <c:pt idx="3148">
                  <c:v>1.0941000000000001</c:v>
                </c:pt>
                <c:pt idx="3149">
                  <c:v>1.0931999999999999</c:v>
                </c:pt>
                <c:pt idx="3150">
                  <c:v>1.0923</c:v>
                </c:pt>
                <c:pt idx="3151">
                  <c:v>1.0913999999999999</c:v>
                </c:pt>
                <c:pt idx="3152">
                  <c:v>1.0906</c:v>
                </c:pt>
                <c:pt idx="3153">
                  <c:v>1.0896999999999999</c:v>
                </c:pt>
                <c:pt idx="3154">
                  <c:v>1.0888</c:v>
                </c:pt>
                <c:pt idx="3155">
                  <c:v>1.0880000000000001</c:v>
                </c:pt>
                <c:pt idx="3156">
                  <c:v>1.0871</c:v>
                </c:pt>
                <c:pt idx="3157">
                  <c:v>1.0862000000000001</c:v>
                </c:pt>
                <c:pt idx="3158">
                  <c:v>1.0852999999999999</c:v>
                </c:pt>
                <c:pt idx="3159">
                  <c:v>1.0845</c:v>
                </c:pt>
                <c:pt idx="3160">
                  <c:v>1.0835999999999999</c:v>
                </c:pt>
                <c:pt idx="3161">
                  <c:v>1.0827</c:v>
                </c:pt>
                <c:pt idx="3162">
                  <c:v>1.0819000000000001</c:v>
                </c:pt>
                <c:pt idx="3163">
                  <c:v>1.081</c:v>
                </c:pt>
                <c:pt idx="3164">
                  <c:v>1.0801000000000001</c:v>
                </c:pt>
                <c:pt idx="3165">
                  <c:v>1.0791999999999999</c:v>
                </c:pt>
                <c:pt idx="3166">
                  <c:v>1.0784</c:v>
                </c:pt>
                <c:pt idx="3167">
                  <c:v>1.0774999999999999</c:v>
                </c:pt>
                <c:pt idx="3168">
                  <c:v>1.0766</c:v>
                </c:pt>
                <c:pt idx="3169">
                  <c:v>1.0758000000000001</c:v>
                </c:pt>
                <c:pt idx="3170">
                  <c:v>1.0749</c:v>
                </c:pt>
                <c:pt idx="3171">
                  <c:v>1.0740000000000001</c:v>
                </c:pt>
                <c:pt idx="3172">
                  <c:v>1.0732999999999999</c:v>
                </c:pt>
                <c:pt idx="3173">
                  <c:v>1.0728</c:v>
                </c:pt>
                <c:pt idx="3174">
                  <c:v>1.0723</c:v>
                </c:pt>
                <c:pt idx="3175">
                  <c:v>1.0718000000000001</c:v>
                </c:pt>
                <c:pt idx="3176">
                  <c:v>1.0711999999999999</c:v>
                </c:pt>
                <c:pt idx="3177">
                  <c:v>1.0707</c:v>
                </c:pt>
                <c:pt idx="3178">
                  <c:v>1.0702</c:v>
                </c:pt>
                <c:pt idx="3179">
                  <c:v>1.0697000000000001</c:v>
                </c:pt>
                <c:pt idx="3180">
                  <c:v>1.0691999999999999</c:v>
                </c:pt>
                <c:pt idx="3181">
                  <c:v>1.0687</c:v>
                </c:pt>
                <c:pt idx="3182">
                  <c:v>1.0681</c:v>
                </c:pt>
                <c:pt idx="3183">
                  <c:v>1.0676000000000001</c:v>
                </c:pt>
                <c:pt idx="3184">
                  <c:v>1.0670999999999999</c:v>
                </c:pt>
                <c:pt idx="3185">
                  <c:v>1.0666</c:v>
                </c:pt>
                <c:pt idx="3186">
                  <c:v>1.0661</c:v>
                </c:pt>
                <c:pt idx="3187">
                  <c:v>1.0656000000000001</c:v>
                </c:pt>
                <c:pt idx="3188">
                  <c:v>1.0650999999999999</c:v>
                </c:pt>
                <c:pt idx="3189">
                  <c:v>1.0645</c:v>
                </c:pt>
                <c:pt idx="3190">
                  <c:v>1.0640000000000001</c:v>
                </c:pt>
                <c:pt idx="3191">
                  <c:v>1.0634999999999999</c:v>
                </c:pt>
                <c:pt idx="3192">
                  <c:v>1.0629999999999999</c:v>
                </c:pt>
                <c:pt idx="3193">
                  <c:v>1.0625</c:v>
                </c:pt>
                <c:pt idx="3194">
                  <c:v>1.0620000000000001</c:v>
                </c:pt>
                <c:pt idx="3195">
                  <c:v>1.0615000000000001</c:v>
                </c:pt>
                <c:pt idx="3196">
                  <c:v>1.0609</c:v>
                </c:pt>
                <c:pt idx="3197">
                  <c:v>1.0604</c:v>
                </c:pt>
                <c:pt idx="3198">
                  <c:v>1.0599000000000001</c:v>
                </c:pt>
                <c:pt idx="3199">
                  <c:v>1.0590999999999999</c:v>
                </c:pt>
                <c:pt idx="3200">
                  <c:v>1.0583</c:v>
                </c:pt>
                <c:pt idx="3201">
                  <c:v>1.0575000000000001</c:v>
                </c:pt>
                <c:pt idx="3202">
                  <c:v>1.0567</c:v>
                </c:pt>
                <c:pt idx="3203">
                  <c:v>1.056</c:v>
                </c:pt>
                <c:pt idx="3204">
                  <c:v>1.0551999999999999</c:v>
                </c:pt>
                <c:pt idx="3205">
                  <c:v>1.0544</c:v>
                </c:pt>
                <c:pt idx="3206">
                  <c:v>1.0536000000000001</c:v>
                </c:pt>
                <c:pt idx="3207">
                  <c:v>1.0528</c:v>
                </c:pt>
                <c:pt idx="3208">
                  <c:v>1.052</c:v>
                </c:pt>
                <c:pt idx="3209">
                  <c:v>1.0511999999999999</c:v>
                </c:pt>
                <c:pt idx="3210">
                  <c:v>1.0504</c:v>
                </c:pt>
                <c:pt idx="3211">
                  <c:v>1.0496000000000001</c:v>
                </c:pt>
                <c:pt idx="3212">
                  <c:v>1.0488</c:v>
                </c:pt>
                <c:pt idx="3213">
                  <c:v>1.0481</c:v>
                </c:pt>
                <c:pt idx="3214">
                  <c:v>1.0472999999999999</c:v>
                </c:pt>
                <c:pt idx="3215">
                  <c:v>1.0465</c:v>
                </c:pt>
                <c:pt idx="3216">
                  <c:v>1.0457000000000001</c:v>
                </c:pt>
                <c:pt idx="3217">
                  <c:v>1.0448999999999999</c:v>
                </c:pt>
                <c:pt idx="3218">
                  <c:v>1.0441</c:v>
                </c:pt>
                <c:pt idx="3219">
                  <c:v>1.0432999999999999</c:v>
                </c:pt>
                <c:pt idx="3220">
                  <c:v>1.0425</c:v>
                </c:pt>
                <c:pt idx="3221">
                  <c:v>1.0417000000000001</c:v>
                </c:pt>
                <c:pt idx="3222">
                  <c:v>1.0409999999999999</c:v>
                </c:pt>
                <c:pt idx="3223">
                  <c:v>1.0402</c:v>
                </c:pt>
                <c:pt idx="3224">
                  <c:v>1.0394000000000001</c:v>
                </c:pt>
                <c:pt idx="3225">
                  <c:v>1.0386</c:v>
                </c:pt>
                <c:pt idx="3226">
                  <c:v>1.0378000000000001</c:v>
                </c:pt>
                <c:pt idx="3227">
                  <c:v>1.0369999999999999</c:v>
                </c:pt>
                <c:pt idx="3228">
                  <c:v>1.0362</c:v>
                </c:pt>
                <c:pt idx="3229">
                  <c:v>1.0354000000000001</c:v>
                </c:pt>
                <c:pt idx="3230">
                  <c:v>1.0346</c:v>
                </c:pt>
                <c:pt idx="3231">
                  <c:v>1.0338000000000001</c:v>
                </c:pt>
                <c:pt idx="3232">
                  <c:v>1.0330999999999999</c:v>
                </c:pt>
                <c:pt idx="3233">
                  <c:v>1.0323</c:v>
                </c:pt>
                <c:pt idx="3234">
                  <c:v>1.0315000000000001</c:v>
                </c:pt>
                <c:pt idx="3235">
                  <c:v>1.0306999999999999</c:v>
                </c:pt>
                <c:pt idx="3236">
                  <c:v>1.0299</c:v>
                </c:pt>
                <c:pt idx="3237">
                  <c:v>1.0290999999999999</c:v>
                </c:pt>
                <c:pt idx="3238">
                  <c:v>1.0283</c:v>
                </c:pt>
                <c:pt idx="3239">
                  <c:v>1.0275000000000001</c:v>
                </c:pt>
                <c:pt idx="3240">
                  <c:v>1.0266999999999999</c:v>
                </c:pt>
                <c:pt idx="3241">
                  <c:v>1.0259</c:v>
                </c:pt>
                <c:pt idx="3242">
                  <c:v>1.0251999999999999</c:v>
                </c:pt>
                <c:pt idx="3243">
                  <c:v>1.0244</c:v>
                </c:pt>
                <c:pt idx="3244">
                  <c:v>1.0236000000000001</c:v>
                </c:pt>
                <c:pt idx="3245">
                  <c:v>1.0227999999999999</c:v>
                </c:pt>
                <c:pt idx="3246">
                  <c:v>1.022</c:v>
                </c:pt>
                <c:pt idx="3247">
                  <c:v>1.0212000000000001</c:v>
                </c:pt>
                <c:pt idx="3248">
                  <c:v>1.0204</c:v>
                </c:pt>
                <c:pt idx="3249">
                  <c:v>1.0196000000000001</c:v>
                </c:pt>
                <c:pt idx="3250">
                  <c:v>1.0187999999999999</c:v>
                </c:pt>
                <c:pt idx="3251">
                  <c:v>1.0181</c:v>
                </c:pt>
                <c:pt idx="3252">
                  <c:v>1.0173000000000001</c:v>
                </c:pt>
                <c:pt idx="3253">
                  <c:v>1.0165</c:v>
                </c:pt>
                <c:pt idx="3254">
                  <c:v>1.0157</c:v>
                </c:pt>
                <c:pt idx="3255">
                  <c:v>1.0148999999999999</c:v>
                </c:pt>
                <c:pt idx="3256">
                  <c:v>1.0141</c:v>
                </c:pt>
                <c:pt idx="3257">
                  <c:v>1.0133000000000001</c:v>
                </c:pt>
                <c:pt idx="3258">
                  <c:v>1.0125</c:v>
                </c:pt>
                <c:pt idx="3259">
                  <c:v>1.0117</c:v>
                </c:pt>
                <c:pt idx="3260">
                  <c:v>1.0108999999999999</c:v>
                </c:pt>
                <c:pt idx="3261">
                  <c:v>1.0102</c:v>
                </c:pt>
                <c:pt idx="3262">
                  <c:v>1.0094000000000001</c:v>
                </c:pt>
                <c:pt idx="3263">
                  <c:v>1.0085999999999999</c:v>
                </c:pt>
                <c:pt idx="3264">
                  <c:v>1.0078</c:v>
                </c:pt>
                <c:pt idx="3265">
                  <c:v>1.0069999999999999</c:v>
                </c:pt>
                <c:pt idx="3266">
                  <c:v>1.0062</c:v>
                </c:pt>
                <c:pt idx="3267">
                  <c:v>1.0054000000000001</c:v>
                </c:pt>
                <c:pt idx="3268">
                  <c:v>1.0045999999999999</c:v>
                </c:pt>
                <c:pt idx="3269">
                  <c:v>1.0038</c:v>
                </c:pt>
                <c:pt idx="3270">
                  <c:v>1.0029999999999999</c:v>
                </c:pt>
                <c:pt idx="3271">
                  <c:v>1.0023</c:v>
                </c:pt>
                <c:pt idx="3272">
                  <c:v>1.0015000000000001</c:v>
                </c:pt>
                <c:pt idx="3273">
                  <c:v>1.0006999999999999</c:v>
                </c:pt>
                <c:pt idx="3274">
                  <c:v>0.99988999999999995</c:v>
                </c:pt>
                <c:pt idx="3275">
                  <c:v>0.99909999999999999</c:v>
                </c:pt>
                <c:pt idx="3276">
                  <c:v>0.99831000000000003</c:v>
                </c:pt>
                <c:pt idx="3277">
                  <c:v>0.99751999999999996</c:v>
                </c:pt>
                <c:pt idx="3278">
                  <c:v>0.99673</c:v>
                </c:pt>
                <c:pt idx="3279">
                  <c:v>0.99594000000000005</c:v>
                </c:pt>
                <c:pt idx="3280">
                  <c:v>0.99514999999999998</c:v>
                </c:pt>
                <c:pt idx="3281">
                  <c:v>0.99436000000000002</c:v>
                </c:pt>
                <c:pt idx="3282">
                  <c:v>0.99356999999999995</c:v>
                </c:pt>
                <c:pt idx="3283">
                  <c:v>0.99278</c:v>
                </c:pt>
                <c:pt idx="3284">
                  <c:v>0.99199000000000004</c:v>
                </c:pt>
                <c:pt idx="3285">
                  <c:v>0.99119999999999997</c:v>
                </c:pt>
                <c:pt idx="3286">
                  <c:v>0.99041000000000001</c:v>
                </c:pt>
                <c:pt idx="3287">
                  <c:v>0.98962000000000006</c:v>
                </c:pt>
                <c:pt idx="3288">
                  <c:v>0.98882999999999999</c:v>
                </c:pt>
                <c:pt idx="3289">
                  <c:v>0.98804000000000003</c:v>
                </c:pt>
                <c:pt idx="3290">
                  <c:v>0.98724999999999996</c:v>
                </c:pt>
                <c:pt idx="3291">
                  <c:v>0.98646</c:v>
                </c:pt>
                <c:pt idx="3292">
                  <c:v>0.98567000000000005</c:v>
                </c:pt>
                <c:pt idx="3293">
                  <c:v>0.98487999999999998</c:v>
                </c:pt>
                <c:pt idx="3294">
                  <c:v>0.98409000000000002</c:v>
                </c:pt>
                <c:pt idx="3295">
                  <c:v>0.98329999999999995</c:v>
                </c:pt>
                <c:pt idx="3296">
                  <c:v>0.98250999999999999</c:v>
                </c:pt>
                <c:pt idx="3297">
                  <c:v>0.98172000000000004</c:v>
                </c:pt>
                <c:pt idx="3298">
                  <c:v>0.98094000000000003</c:v>
                </c:pt>
                <c:pt idx="3299">
                  <c:v>0.98014999999999997</c:v>
                </c:pt>
                <c:pt idx="3300">
                  <c:v>0.97936000000000001</c:v>
                </c:pt>
                <c:pt idx="3301">
                  <c:v>0.97857000000000005</c:v>
                </c:pt>
                <c:pt idx="3302">
                  <c:v>0.97777999999999998</c:v>
                </c:pt>
                <c:pt idx="3303">
                  <c:v>0.97699000000000003</c:v>
                </c:pt>
                <c:pt idx="3304">
                  <c:v>0.97619999999999996</c:v>
                </c:pt>
                <c:pt idx="3305">
                  <c:v>0.97541</c:v>
                </c:pt>
                <c:pt idx="3306">
                  <c:v>0.97462000000000004</c:v>
                </c:pt>
                <c:pt idx="3307">
                  <c:v>0.97382999999999997</c:v>
                </c:pt>
                <c:pt idx="3308">
                  <c:v>0.97304000000000002</c:v>
                </c:pt>
                <c:pt idx="3309">
                  <c:v>0.97224999999999995</c:v>
                </c:pt>
                <c:pt idx="3310">
                  <c:v>0.97145999999999999</c:v>
                </c:pt>
                <c:pt idx="3311">
                  <c:v>0.97067000000000003</c:v>
                </c:pt>
                <c:pt idx="3312">
                  <c:v>0.96987999999999996</c:v>
                </c:pt>
                <c:pt idx="3313">
                  <c:v>0.96909000000000001</c:v>
                </c:pt>
                <c:pt idx="3314">
                  <c:v>0.96830000000000005</c:v>
                </c:pt>
                <c:pt idx="3315">
                  <c:v>0.96750999999999998</c:v>
                </c:pt>
                <c:pt idx="3316">
                  <c:v>0.96672000000000002</c:v>
                </c:pt>
                <c:pt idx="3317">
                  <c:v>0.96592999999999996</c:v>
                </c:pt>
                <c:pt idx="3318">
                  <c:v>0.96514</c:v>
                </c:pt>
                <c:pt idx="3319">
                  <c:v>0.96435000000000004</c:v>
                </c:pt>
                <c:pt idx="3320">
                  <c:v>0.96355999999999997</c:v>
                </c:pt>
                <c:pt idx="3321">
                  <c:v>0.96277000000000001</c:v>
                </c:pt>
                <c:pt idx="3322">
                  <c:v>0.96197999999999995</c:v>
                </c:pt>
                <c:pt idx="3323">
                  <c:v>0.96118999999999999</c:v>
                </c:pt>
                <c:pt idx="3324">
                  <c:v>0.96040000000000003</c:v>
                </c:pt>
                <c:pt idx="3325">
                  <c:v>0.95960999999999996</c:v>
                </c:pt>
                <c:pt idx="3326">
                  <c:v>0.95882000000000001</c:v>
                </c:pt>
                <c:pt idx="3327">
                  <c:v>0.95803000000000005</c:v>
                </c:pt>
                <c:pt idx="3328">
                  <c:v>0.95723999999999998</c:v>
                </c:pt>
                <c:pt idx="3329">
                  <c:v>0.95645000000000002</c:v>
                </c:pt>
                <c:pt idx="3330">
                  <c:v>0.95567000000000002</c:v>
                </c:pt>
                <c:pt idx="3331">
                  <c:v>0.95487999999999995</c:v>
                </c:pt>
                <c:pt idx="3332">
                  <c:v>0.95408999999999999</c:v>
                </c:pt>
                <c:pt idx="3333">
                  <c:v>0.95330000000000004</c:v>
                </c:pt>
                <c:pt idx="3334">
                  <c:v>0.95250999999999997</c:v>
                </c:pt>
                <c:pt idx="3335">
                  <c:v>0.95172000000000001</c:v>
                </c:pt>
                <c:pt idx="3336">
                  <c:v>0.95093000000000005</c:v>
                </c:pt>
                <c:pt idx="3337">
                  <c:v>0.95013999999999998</c:v>
                </c:pt>
                <c:pt idx="3338">
                  <c:v>0.94935000000000003</c:v>
                </c:pt>
                <c:pt idx="3339">
                  <c:v>0.94855999999999996</c:v>
                </c:pt>
                <c:pt idx="3340">
                  <c:v>0.94777</c:v>
                </c:pt>
                <c:pt idx="3341">
                  <c:v>0.94698000000000004</c:v>
                </c:pt>
                <c:pt idx="3342">
                  <c:v>0.94618999999999998</c:v>
                </c:pt>
                <c:pt idx="3343">
                  <c:v>0.94540000000000002</c:v>
                </c:pt>
                <c:pt idx="3344">
                  <c:v>0.94457999999999998</c:v>
                </c:pt>
                <c:pt idx="3345">
                  <c:v>0.94377</c:v>
                </c:pt>
                <c:pt idx="3346">
                  <c:v>0.94296000000000002</c:v>
                </c:pt>
                <c:pt idx="3347">
                  <c:v>0.94215000000000004</c:v>
                </c:pt>
                <c:pt idx="3348">
                  <c:v>0.94133999999999995</c:v>
                </c:pt>
                <c:pt idx="3349">
                  <c:v>0.94052999999999998</c:v>
                </c:pt>
                <c:pt idx="3350">
                  <c:v>0.93971000000000005</c:v>
                </c:pt>
                <c:pt idx="3351">
                  <c:v>0.93889999999999996</c:v>
                </c:pt>
                <c:pt idx="3352">
                  <c:v>0.93808999999999998</c:v>
                </c:pt>
                <c:pt idx="3353">
                  <c:v>0.93728</c:v>
                </c:pt>
                <c:pt idx="3354">
                  <c:v>0.93647000000000002</c:v>
                </c:pt>
                <c:pt idx="3355">
                  <c:v>0.93566000000000005</c:v>
                </c:pt>
                <c:pt idx="3356">
                  <c:v>0.93484</c:v>
                </c:pt>
                <c:pt idx="3357">
                  <c:v>0.93403000000000003</c:v>
                </c:pt>
                <c:pt idx="3358">
                  <c:v>0.93322000000000005</c:v>
                </c:pt>
                <c:pt idx="3359">
                  <c:v>0.93240999999999996</c:v>
                </c:pt>
                <c:pt idx="3360">
                  <c:v>0.93159999999999998</c:v>
                </c:pt>
                <c:pt idx="3361">
                  <c:v>0.93079000000000001</c:v>
                </c:pt>
                <c:pt idx="3362">
                  <c:v>0.92996999999999996</c:v>
                </c:pt>
                <c:pt idx="3363">
                  <c:v>0.92915999999999999</c:v>
                </c:pt>
                <c:pt idx="3364">
                  <c:v>0.92835000000000001</c:v>
                </c:pt>
                <c:pt idx="3365">
                  <c:v>0.92754000000000003</c:v>
                </c:pt>
                <c:pt idx="3366">
                  <c:v>0.92673000000000005</c:v>
                </c:pt>
                <c:pt idx="3367">
                  <c:v>0.92591999999999997</c:v>
                </c:pt>
                <c:pt idx="3368">
                  <c:v>0.92510000000000003</c:v>
                </c:pt>
                <c:pt idx="3369">
                  <c:v>0.92428999999999994</c:v>
                </c:pt>
                <c:pt idx="3370">
                  <c:v>0.92347999999999997</c:v>
                </c:pt>
                <c:pt idx="3371">
                  <c:v>0.92376000000000003</c:v>
                </c:pt>
                <c:pt idx="3372">
                  <c:v>0.92430999999999996</c:v>
                </c:pt>
                <c:pt idx="3373">
                  <c:v>0.92484999999999995</c:v>
                </c:pt>
                <c:pt idx="3374">
                  <c:v>0.92539000000000005</c:v>
                </c:pt>
                <c:pt idx="3375">
                  <c:v>0.92593999999999999</c:v>
                </c:pt>
                <c:pt idx="3376">
                  <c:v>0.92647999999999997</c:v>
                </c:pt>
                <c:pt idx="3377">
                  <c:v>0.92701999999999996</c:v>
                </c:pt>
                <c:pt idx="3378">
                  <c:v>0.92757000000000001</c:v>
                </c:pt>
                <c:pt idx="3379">
                  <c:v>0.92810999999999999</c:v>
                </c:pt>
                <c:pt idx="3380">
                  <c:v>0.92864999999999998</c:v>
                </c:pt>
                <c:pt idx="3381">
                  <c:v>0.92920000000000003</c:v>
                </c:pt>
                <c:pt idx="3382">
                  <c:v>0.92974000000000001</c:v>
                </c:pt>
                <c:pt idx="3383">
                  <c:v>0.93028999999999995</c:v>
                </c:pt>
                <c:pt idx="3384">
                  <c:v>0.93083000000000005</c:v>
                </c:pt>
                <c:pt idx="3385">
                  <c:v>0.93137000000000003</c:v>
                </c:pt>
                <c:pt idx="3386">
                  <c:v>0.93191999999999997</c:v>
                </c:pt>
                <c:pt idx="3387">
                  <c:v>0.93245999999999996</c:v>
                </c:pt>
                <c:pt idx="3388">
                  <c:v>0.93300000000000005</c:v>
                </c:pt>
                <c:pt idx="3389">
                  <c:v>0.93354999999999999</c:v>
                </c:pt>
                <c:pt idx="3390">
                  <c:v>0.93408999999999998</c:v>
                </c:pt>
                <c:pt idx="3391">
                  <c:v>0.93462999999999996</c:v>
                </c:pt>
                <c:pt idx="3392">
                  <c:v>0.93518000000000001</c:v>
                </c:pt>
                <c:pt idx="3393">
                  <c:v>0.93572</c:v>
                </c:pt>
                <c:pt idx="3394">
                  <c:v>0.93625999999999998</c:v>
                </c:pt>
                <c:pt idx="3395">
                  <c:v>0.93681000000000003</c:v>
                </c:pt>
                <c:pt idx="3396">
                  <c:v>0.93735000000000002</c:v>
                </c:pt>
                <c:pt idx="3397">
                  <c:v>0.93789</c:v>
                </c:pt>
                <c:pt idx="3398">
                  <c:v>0.93844000000000005</c:v>
                </c:pt>
                <c:pt idx="3399">
                  <c:v>0.93898000000000004</c:v>
                </c:pt>
                <c:pt idx="3400">
                  <c:v>0.93952000000000002</c:v>
                </c:pt>
                <c:pt idx="3401">
                  <c:v>0.94006999999999996</c:v>
                </c:pt>
                <c:pt idx="3402">
                  <c:v>0.94060999999999995</c:v>
                </c:pt>
                <c:pt idx="3403">
                  <c:v>0.94115000000000004</c:v>
                </c:pt>
                <c:pt idx="3404">
                  <c:v>0.94169999999999998</c:v>
                </c:pt>
                <c:pt idx="3405">
                  <c:v>0.94223999999999997</c:v>
                </c:pt>
                <c:pt idx="3406">
                  <c:v>0.94279000000000002</c:v>
                </c:pt>
                <c:pt idx="3407">
                  <c:v>0.94333</c:v>
                </c:pt>
                <c:pt idx="3408">
                  <c:v>0.94386999999999999</c:v>
                </c:pt>
                <c:pt idx="3409">
                  <c:v>0.94442000000000004</c:v>
                </c:pt>
                <c:pt idx="3410">
                  <c:v>0.94496000000000002</c:v>
                </c:pt>
                <c:pt idx="3411">
                  <c:v>0.94550000000000001</c:v>
                </c:pt>
                <c:pt idx="3412">
                  <c:v>0.94604999999999995</c:v>
                </c:pt>
                <c:pt idx="3413">
                  <c:v>0.94659000000000004</c:v>
                </c:pt>
                <c:pt idx="3414">
                  <c:v>0.94713000000000003</c:v>
                </c:pt>
                <c:pt idx="3415">
                  <c:v>0.94767999999999997</c:v>
                </c:pt>
                <c:pt idx="3416">
                  <c:v>0.94821999999999995</c:v>
                </c:pt>
                <c:pt idx="3417">
                  <c:v>0.94876000000000005</c:v>
                </c:pt>
                <c:pt idx="3418">
                  <c:v>0.94930999999999999</c:v>
                </c:pt>
                <c:pt idx="3419">
                  <c:v>0.94984999999999997</c:v>
                </c:pt>
                <c:pt idx="3420">
                  <c:v>0.95038999999999996</c:v>
                </c:pt>
                <c:pt idx="3421">
                  <c:v>0.95094000000000001</c:v>
                </c:pt>
                <c:pt idx="3422">
                  <c:v>0.95147999999999999</c:v>
                </c:pt>
                <c:pt idx="3423">
                  <c:v>0.95201999999999998</c:v>
                </c:pt>
                <c:pt idx="3424">
                  <c:v>0.95257000000000003</c:v>
                </c:pt>
                <c:pt idx="3425">
                  <c:v>0.95311000000000001</c:v>
                </c:pt>
                <c:pt idx="3426">
                  <c:v>0.95365</c:v>
                </c:pt>
                <c:pt idx="3427">
                  <c:v>0.95420000000000005</c:v>
                </c:pt>
                <c:pt idx="3428">
                  <c:v>0.95474000000000003</c:v>
                </c:pt>
                <c:pt idx="3429">
                  <c:v>0.95528999999999997</c:v>
                </c:pt>
                <c:pt idx="3430">
                  <c:v>0.95582999999999996</c:v>
                </c:pt>
                <c:pt idx="3431">
                  <c:v>0.95637000000000005</c:v>
                </c:pt>
                <c:pt idx="3432">
                  <c:v>0.95691999999999999</c:v>
                </c:pt>
                <c:pt idx="3433">
                  <c:v>0.95745999999999998</c:v>
                </c:pt>
                <c:pt idx="3434">
                  <c:v>0.95799999999999996</c:v>
                </c:pt>
                <c:pt idx="3435">
                  <c:v>0.95855000000000001</c:v>
                </c:pt>
                <c:pt idx="3436">
                  <c:v>0.95911999999999997</c:v>
                </c:pt>
                <c:pt idx="3437">
                  <c:v>0.95984000000000003</c:v>
                </c:pt>
                <c:pt idx="3438">
                  <c:v>0.96055999999999997</c:v>
                </c:pt>
                <c:pt idx="3439">
                  <c:v>0.96126999999999996</c:v>
                </c:pt>
                <c:pt idx="3440">
                  <c:v>0.96199000000000001</c:v>
                </c:pt>
                <c:pt idx="3441">
                  <c:v>0.96270999999999995</c:v>
                </c:pt>
                <c:pt idx="3442">
                  <c:v>0.96342000000000005</c:v>
                </c:pt>
                <c:pt idx="3443">
                  <c:v>0.96414</c:v>
                </c:pt>
                <c:pt idx="3444">
                  <c:v>0.96486000000000005</c:v>
                </c:pt>
                <c:pt idx="3445">
                  <c:v>0.96557000000000004</c:v>
                </c:pt>
                <c:pt idx="3446">
                  <c:v>0.96628999999999998</c:v>
                </c:pt>
                <c:pt idx="3447">
                  <c:v>0.96701000000000004</c:v>
                </c:pt>
                <c:pt idx="3448">
                  <c:v>0.96772000000000002</c:v>
                </c:pt>
                <c:pt idx="3449">
                  <c:v>0.96843999999999997</c:v>
                </c:pt>
                <c:pt idx="3450">
                  <c:v>0.96916000000000002</c:v>
                </c:pt>
                <c:pt idx="3451">
                  <c:v>0.96987999999999996</c:v>
                </c:pt>
                <c:pt idx="3452">
                  <c:v>0.97058999999999995</c:v>
                </c:pt>
                <c:pt idx="3453">
                  <c:v>0.97131000000000001</c:v>
                </c:pt>
                <c:pt idx="3454">
                  <c:v>0.97202999999999995</c:v>
                </c:pt>
                <c:pt idx="3455">
                  <c:v>0.97274000000000005</c:v>
                </c:pt>
                <c:pt idx="3456">
                  <c:v>0.97345999999999999</c:v>
                </c:pt>
                <c:pt idx="3457">
                  <c:v>0.97418000000000005</c:v>
                </c:pt>
                <c:pt idx="3458">
                  <c:v>0.97489000000000003</c:v>
                </c:pt>
                <c:pt idx="3459">
                  <c:v>0.97560999999999998</c:v>
                </c:pt>
                <c:pt idx="3460">
                  <c:v>0.97633000000000003</c:v>
                </c:pt>
                <c:pt idx="3461">
                  <c:v>0.97704000000000002</c:v>
                </c:pt>
                <c:pt idx="3462">
                  <c:v>0.97775999999999996</c:v>
                </c:pt>
                <c:pt idx="3463">
                  <c:v>0.97848000000000002</c:v>
                </c:pt>
                <c:pt idx="3464">
                  <c:v>0.97919</c:v>
                </c:pt>
                <c:pt idx="3465">
                  <c:v>0.97990999999999995</c:v>
                </c:pt>
                <c:pt idx="3466">
                  <c:v>0.98063</c:v>
                </c:pt>
                <c:pt idx="3467">
                  <c:v>0.98133999999999999</c:v>
                </c:pt>
                <c:pt idx="3468">
                  <c:v>0.98206000000000004</c:v>
                </c:pt>
                <c:pt idx="3469">
                  <c:v>0.98277999999999999</c:v>
                </c:pt>
                <c:pt idx="3470">
                  <c:v>0.98350000000000004</c:v>
                </c:pt>
                <c:pt idx="3471">
                  <c:v>0.98421000000000003</c:v>
                </c:pt>
                <c:pt idx="3472">
                  <c:v>0.98492999999999997</c:v>
                </c:pt>
                <c:pt idx="3473">
                  <c:v>0.98565000000000003</c:v>
                </c:pt>
                <c:pt idx="3474">
                  <c:v>0.98636000000000001</c:v>
                </c:pt>
                <c:pt idx="3475">
                  <c:v>0.98707999999999996</c:v>
                </c:pt>
                <c:pt idx="3476">
                  <c:v>0.98780000000000001</c:v>
                </c:pt>
                <c:pt idx="3477">
                  <c:v>0.98851</c:v>
                </c:pt>
                <c:pt idx="3478">
                  <c:v>0.98923000000000005</c:v>
                </c:pt>
                <c:pt idx="3479">
                  <c:v>0.98995</c:v>
                </c:pt>
                <c:pt idx="3480">
                  <c:v>0.99065999999999999</c:v>
                </c:pt>
                <c:pt idx="3481">
                  <c:v>0.99138000000000004</c:v>
                </c:pt>
                <c:pt idx="3482">
                  <c:v>0.99209999999999998</c:v>
                </c:pt>
                <c:pt idx="3483">
                  <c:v>0.99280999999999997</c:v>
                </c:pt>
                <c:pt idx="3484">
                  <c:v>0.99353000000000002</c:v>
                </c:pt>
                <c:pt idx="3485">
                  <c:v>0.99424999999999997</c:v>
                </c:pt>
                <c:pt idx="3486">
                  <c:v>0.99497000000000002</c:v>
                </c:pt>
                <c:pt idx="3487">
                  <c:v>0.99568000000000001</c:v>
                </c:pt>
                <c:pt idx="3488">
                  <c:v>0.99639999999999995</c:v>
                </c:pt>
                <c:pt idx="3489">
                  <c:v>0.99712000000000001</c:v>
                </c:pt>
                <c:pt idx="3490">
                  <c:v>0.99782999999999999</c:v>
                </c:pt>
                <c:pt idx="3491">
                  <c:v>0.99855000000000005</c:v>
                </c:pt>
                <c:pt idx="3492">
                  <c:v>0.99926999999999999</c:v>
                </c:pt>
                <c:pt idx="3493">
                  <c:v>0.99997999999999998</c:v>
                </c:pt>
                <c:pt idx="3494">
                  <c:v>1.0006999999999999</c:v>
                </c:pt>
                <c:pt idx="3495">
                  <c:v>1.0014000000000001</c:v>
                </c:pt>
                <c:pt idx="3496">
                  <c:v>1.0021</c:v>
                </c:pt>
                <c:pt idx="3497">
                  <c:v>1.0028999999999999</c:v>
                </c:pt>
                <c:pt idx="3498">
                  <c:v>1.0036</c:v>
                </c:pt>
                <c:pt idx="3499">
                  <c:v>1.0043</c:v>
                </c:pt>
                <c:pt idx="3500">
                  <c:v>1.0049999999999999</c:v>
                </c:pt>
                <c:pt idx="3501">
                  <c:v>1.0057</c:v>
                </c:pt>
                <c:pt idx="3502">
                  <c:v>1.0064</c:v>
                </c:pt>
                <c:pt idx="3503">
                  <c:v>1.0072000000000001</c:v>
                </c:pt>
                <c:pt idx="3504">
                  <c:v>1.0079</c:v>
                </c:pt>
                <c:pt idx="3505">
                  <c:v>1.0085999999999999</c:v>
                </c:pt>
                <c:pt idx="3506">
                  <c:v>1.0093000000000001</c:v>
                </c:pt>
                <c:pt idx="3507">
                  <c:v>1.01</c:v>
                </c:pt>
                <c:pt idx="3508">
                  <c:v>1.0106999999999999</c:v>
                </c:pt>
                <c:pt idx="3509">
                  <c:v>1.0115000000000001</c:v>
                </c:pt>
                <c:pt idx="3510">
                  <c:v>1.0122</c:v>
                </c:pt>
                <c:pt idx="3511">
                  <c:v>1.0128999999999999</c:v>
                </c:pt>
                <c:pt idx="3512">
                  <c:v>1.0136000000000001</c:v>
                </c:pt>
                <c:pt idx="3513">
                  <c:v>1.0143</c:v>
                </c:pt>
                <c:pt idx="3514">
                  <c:v>1.0149999999999999</c:v>
                </c:pt>
                <c:pt idx="3515">
                  <c:v>1.0158</c:v>
                </c:pt>
                <c:pt idx="3516">
                  <c:v>1.0165</c:v>
                </c:pt>
                <c:pt idx="3517">
                  <c:v>1.0172000000000001</c:v>
                </c:pt>
                <c:pt idx="3518">
                  <c:v>1.0179</c:v>
                </c:pt>
                <c:pt idx="3519">
                  <c:v>1.0185999999999999</c:v>
                </c:pt>
                <c:pt idx="3520">
                  <c:v>1.0224</c:v>
                </c:pt>
                <c:pt idx="3521">
                  <c:v>1.0270999999999999</c:v>
                </c:pt>
                <c:pt idx="3522">
                  <c:v>1.0318000000000001</c:v>
                </c:pt>
                <c:pt idx="3523">
                  <c:v>1.0358000000000001</c:v>
                </c:pt>
                <c:pt idx="3524">
                  <c:v>1.0366</c:v>
                </c:pt>
                <c:pt idx="3525">
                  <c:v>1.0374000000000001</c:v>
                </c:pt>
                <c:pt idx="3526">
                  <c:v>1.0382</c:v>
                </c:pt>
                <c:pt idx="3527">
                  <c:v>1.0389999999999999</c:v>
                </c:pt>
                <c:pt idx="3528">
                  <c:v>1.0397000000000001</c:v>
                </c:pt>
                <c:pt idx="3529">
                  <c:v>1.0405</c:v>
                </c:pt>
                <c:pt idx="3530">
                  <c:v>1.0412999999999999</c:v>
                </c:pt>
                <c:pt idx="3531">
                  <c:v>1.0421</c:v>
                </c:pt>
                <c:pt idx="3532">
                  <c:v>1.0428999999999999</c:v>
                </c:pt>
                <c:pt idx="3533">
                  <c:v>1.0437000000000001</c:v>
                </c:pt>
                <c:pt idx="3534">
                  <c:v>1.0445</c:v>
                </c:pt>
                <c:pt idx="3535">
                  <c:v>1.0452999999999999</c:v>
                </c:pt>
                <c:pt idx="3536">
                  <c:v>1.0461</c:v>
                </c:pt>
                <c:pt idx="3537">
                  <c:v>1.0468</c:v>
                </c:pt>
                <c:pt idx="3538">
                  <c:v>1.0476000000000001</c:v>
                </c:pt>
                <c:pt idx="3539">
                  <c:v>1.0484</c:v>
                </c:pt>
                <c:pt idx="3540">
                  <c:v>1.0491999999999999</c:v>
                </c:pt>
                <c:pt idx="3541">
                  <c:v>1.05</c:v>
                </c:pt>
                <c:pt idx="3542">
                  <c:v>1.0508</c:v>
                </c:pt>
                <c:pt idx="3543">
                  <c:v>1.0516000000000001</c:v>
                </c:pt>
                <c:pt idx="3544">
                  <c:v>1.0524</c:v>
                </c:pt>
                <c:pt idx="3545">
                  <c:v>1.0531999999999999</c:v>
                </c:pt>
                <c:pt idx="3546">
                  <c:v>1.054</c:v>
                </c:pt>
                <c:pt idx="3547">
                  <c:v>1.0547</c:v>
                </c:pt>
                <c:pt idx="3548">
                  <c:v>1.0555000000000001</c:v>
                </c:pt>
                <c:pt idx="3549">
                  <c:v>1.0563</c:v>
                </c:pt>
                <c:pt idx="3550">
                  <c:v>1.0570999999999999</c:v>
                </c:pt>
                <c:pt idx="3551">
                  <c:v>1.0579000000000001</c:v>
                </c:pt>
                <c:pt idx="3552">
                  <c:v>1.0587</c:v>
                </c:pt>
                <c:pt idx="3553">
                  <c:v>1.0595000000000001</c:v>
                </c:pt>
                <c:pt idx="3554">
                  <c:v>1.0603</c:v>
                </c:pt>
                <c:pt idx="3555">
                  <c:v>1.0610999999999999</c:v>
                </c:pt>
                <c:pt idx="3556">
                  <c:v>1.0618000000000001</c:v>
                </c:pt>
                <c:pt idx="3557">
                  <c:v>1.0626</c:v>
                </c:pt>
                <c:pt idx="3558">
                  <c:v>1.0633999999999999</c:v>
                </c:pt>
                <c:pt idx="3559">
                  <c:v>1.0642</c:v>
                </c:pt>
                <c:pt idx="3560">
                  <c:v>1.0649999999999999</c:v>
                </c:pt>
                <c:pt idx="3561">
                  <c:v>1.0658000000000001</c:v>
                </c:pt>
                <c:pt idx="3562">
                  <c:v>1.0666</c:v>
                </c:pt>
                <c:pt idx="3563">
                  <c:v>1.0673999999999999</c:v>
                </c:pt>
                <c:pt idx="3564">
                  <c:v>1.0682</c:v>
                </c:pt>
                <c:pt idx="3565">
                  <c:v>1.0689</c:v>
                </c:pt>
                <c:pt idx="3566">
                  <c:v>1.0697000000000001</c:v>
                </c:pt>
                <c:pt idx="3567">
                  <c:v>1.0705</c:v>
                </c:pt>
                <c:pt idx="3568">
                  <c:v>1.0712999999999999</c:v>
                </c:pt>
                <c:pt idx="3569">
                  <c:v>1.0721000000000001</c:v>
                </c:pt>
                <c:pt idx="3570">
                  <c:v>1.0729</c:v>
                </c:pt>
                <c:pt idx="3571">
                  <c:v>1.0737000000000001</c:v>
                </c:pt>
                <c:pt idx="3572">
                  <c:v>1.0745</c:v>
                </c:pt>
                <c:pt idx="3573">
                  <c:v>1.0752999999999999</c:v>
                </c:pt>
                <c:pt idx="3574">
                  <c:v>1.0760000000000001</c:v>
                </c:pt>
                <c:pt idx="3575">
                  <c:v>1.0768</c:v>
                </c:pt>
                <c:pt idx="3576">
                  <c:v>1.0775999999999999</c:v>
                </c:pt>
                <c:pt idx="3577">
                  <c:v>1.0784</c:v>
                </c:pt>
                <c:pt idx="3578">
                  <c:v>1.0791999999999999</c:v>
                </c:pt>
                <c:pt idx="3579">
                  <c:v>1.08</c:v>
                </c:pt>
                <c:pt idx="3580">
                  <c:v>1.0808</c:v>
                </c:pt>
                <c:pt idx="3581">
                  <c:v>1.0815999999999999</c:v>
                </c:pt>
                <c:pt idx="3582">
                  <c:v>1.0824</c:v>
                </c:pt>
                <c:pt idx="3583">
                  <c:v>1.0831999999999999</c:v>
                </c:pt>
                <c:pt idx="3584">
                  <c:v>1.0839000000000001</c:v>
                </c:pt>
                <c:pt idx="3585">
                  <c:v>1.0847</c:v>
                </c:pt>
                <c:pt idx="3586">
                  <c:v>1.0854999999999999</c:v>
                </c:pt>
                <c:pt idx="3587">
                  <c:v>1.0863</c:v>
                </c:pt>
                <c:pt idx="3588">
                  <c:v>1.0871</c:v>
                </c:pt>
                <c:pt idx="3589">
                  <c:v>1.0879000000000001</c:v>
                </c:pt>
                <c:pt idx="3590">
                  <c:v>1.0887</c:v>
                </c:pt>
                <c:pt idx="3591">
                  <c:v>1.0894999999999999</c:v>
                </c:pt>
                <c:pt idx="3592">
                  <c:v>1.0903</c:v>
                </c:pt>
                <c:pt idx="3593">
                  <c:v>1.091</c:v>
                </c:pt>
                <c:pt idx="3594">
                  <c:v>1.0918000000000001</c:v>
                </c:pt>
                <c:pt idx="3595">
                  <c:v>1.0926</c:v>
                </c:pt>
                <c:pt idx="3596">
                  <c:v>1.0933999999999999</c:v>
                </c:pt>
                <c:pt idx="3597">
                  <c:v>1.0942000000000001</c:v>
                </c:pt>
                <c:pt idx="3598">
                  <c:v>1.095</c:v>
                </c:pt>
                <c:pt idx="3599">
                  <c:v>1.0958000000000001</c:v>
                </c:pt>
                <c:pt idx="3600">
                  <c:v>1.0966</c:v>
                </c:pt>
                <c:pt idx="3601">
                  <c:v>1.0973999999999999</c:v>
                </c:pt>
                <c:pt idx="3602">
                  <c:v>1.0981000000000001</c:v>
                </c:pt>
                <c:pt idx="3603">
                  <c:v>1.0989</c:v>
                </c:pt>
                <c:pt idx="3604">
                  <c:v>1.0996999999999999</c:v>
                </c:pt>
                <c:pt idx="3605">
                  <c:v>1.1005</c:v>
                </c:pt>
                <c:pt idx="3606">
                  <c:v>1.1012999999999999</c:v>
                </c:pt>
                <c:pt idx="3607">
                  <c:v>1.1021000000000001</c:v>
                </c:pt>
                <c:pt idx="3608">
                  <c:v>1.1029</c:v>
                </c:pt>
                <c:pt idx="3609">
                  <c:v>1.1036999999999999</c:v>
                </c:pt>
                <c:pt idx="3610">
                  <c:v>1.1045</c:v>
                </c:pt>
                <c:pt idx="3611">
                  <c:v>1.1052999999999999</c:v>
                </c:pt>
                <c:pt idx="3612">
                  <c:v>1.1060000000000001</c:v>
                </c:pt>
                <c:pt idx="3613">
                  <c:v>1.1068</c:v>
                </c:pt>
                <c:pt idx="3614">
                  <c:v>1.1075999999999999</c:v>
                </c:pt>
                <c:pt idx="3615">
                  <c:v>1.1084000000000001</c:v>
                </c:pt>
                <c:pt idx="3616">
                  <c:v>1.1092</c:v>
                </c:pt>
                <c:pt idx="3617">
                  <c:v>1.1100000000000001</c:v>
                </c:pt>
                <c:pt idx="3618">
                  <c:v>1.1108</c:v>
                </c:pt>
                <c:pt idx="3619">
                  <c:v>1.1115999999999999</c:v>
                </c:pt>
                <c:pt idx="3620">
                  <c:v>1.1124000000000001</c:v>
                </c:pt>
                <c:pt idx="3621">
                  <c:v>1.1131</c:v>
                </c:pt>
                <c:pt idx="3622">
                  <c:v>1.1138999999999999</c:v>
                </c:pt>
                <c:pt idx="3623">
                  <c:v>1.1147</c:v>
                </c:pt>
                <c:pt idx="3624">
                  <c:v>1.1154999999999999</c:v>
                </c:pt>
                <c:pt idx="3625">
                  <c:v>1.1163000000000001</c:v>
                </c:pt>
                <c:pt idx="3626">
                  <c:v>1.1171</c:v>
                </c:pt>
                <c:pt idx="3627">
                  <c:v>1.1178999999999999</c:v>
                </c:pt>
                <c:pt idx="3628">
                  <c:v>1.1187</c:v>
                </c:pt>
                <c:pt idx="3629">
                  <c:v>1.1194999999999999</c:v>
                </c:pt>
                <c:pt idx="3630">
                  <c:v>1.1202000000000001</c:v>
                </c:pt>
                <c:pt idx="3631">
                  <c:v>1.121</c:v>
                </c:pt>
                <c:pt idx="3632">
                  <c:v>1.1217999999999999</c:v>
                </c:pt>
                <c:pt idx="3633">
                  <c:v>1.1226</c:v>
                </c:pt>
                <c:pt idx="3634">
                  <c:v>1.1234999999999999</c:v>
                </c:pt>
                <c:pt idx="3635">
                  <c:v>1.1243000000000001</c:v>
                </c:pt>
                <c:pt idx="3636">
                  <c:v>1.1251</c:v>
                </c:pt>
                <c:pt idx="3637">
                  <c:v>1.1258999999999999</c:v>
                </c:pt>
                <c:pt idx="3638">
                  <c:v>1.1268</c:v>
                </c:pt>
                <c:pt idx="3639">
                  <c:v>1.1275999999999999</c:v>
                </c:pt>
                <c:pt idx="3640">
                  <c:v>1.1284000000000001</c:v>
                </c:pt>
                <c:pt idx="3641">
                  <c:v>1.1292</c:v>
                </c:pt>
                <c:pt idx="3642">
                  <c:v>1.1301000000000001</c:v>
                </c:pt>
                <c:pt idx="3643">
                  <c:v>1.1309</c:v>
                </c:pt>
                <c:pt idx="3644">
                  <c:v>1.1316999999999999</c:v>
                </c:pt>
                <c:pt idx="3645">
                  <c:v>1.1325000000000001</c:v>
                </c:pt>
                <c:pt idx="3646">
                  <c:v>1.1334</c:v>
                </c:pt>
                <c:pt idx="3647">
                  <c:v>1.1342000000000001</c:v>
                </c:pt>
                <c:pt idx="3648">
                  <c:v>1.135</c:v>
                </c:pt>
                <c:pt idx="3649">
                  <c:v>1.1358999999999999</c:v>
                </c:pt>
                <c:pt idx="3650">
                  <c:v>1.1367</c:v>
                </c:pt>
                <c:pt idx="3651">
                  <c:v>1.1375</c:v>
                </c:pt>
                <c:pt idx="3652">
                  <c:v>1.1383000000000001</c:v>
                </c:pt>
                <c:pt idx="3653">
                  <c:v>1.1392</c:v>
                </c:pt>
                <c:pt idx="3654">
                  <c:v>1.1399999999999999</c:v>
                </c:pt>
                <c:pt idx="3655">
                  <c:v>1.1408</c:v>
                </c:pt>
                <c:pt idx="3656">
                  <c:v>1.1415999999999999</c:v>
                </c:pt>
                <c:pt idx="3657">
                  <c:v>1.1425000000000001</c:v>
                </c:pt>
                <c:pt idx="3658">
                  <c:v>1.1433</c:v>
                </c:pt>
                <c:pt idx="3659">
                  <c:v>1.1440999999999999</c:v>
                </c:pt>
                <c:pt idx="3660">
                  <c:v>1.1449</c:v>
                </c:pt>
                <c:pt idx="3661">
                  <c:v>1.1457999999999999</c:v>
                </c:pt>
                <c:pt idx="3662">
                  <c:v>1.1466000000000001</c:v>
                </c:pt>
                <c:pt idx="3663">
                  <c:v>1.1474</c:v>
                </c:pt>
                <c:pt idx="3664">
                  <c:v>1.1483000000000001</c:v>
                </c:pt>
                <c:pt idx="3665">
                  <c:v>1.1491</c:v>
                </c:pt>
                <c:pt idx="3666">
                  <c:v>1.1498999999999999</c:v>
                </c:pt>
                <c:pt idx="3667">
                  <c:v>1.1507000000000001</c:v>
                </c:pt>
                <c:pt idx="3668">
                  <c:v>1.1516</c:v>
                </c:pt>
                <c:pt idx="3669">
                  <c:v>1.1524000000000001</c:v>
                </c:pt>
                <c:pt idx="3670">
                  <c:v>1.1532</c:v>
                </c:pt>
                <c:pt idx="3671">
                  <c:v>1.1539999999999999</c:v>
                </c:pt>
                <c:pt idx="3672">
                  <c:v>1.1549</c:v>
                </c:pt>
                <c:pt idx="3673">
                  <c:v>1.1556999999999999</c:v>
                </c:pt>
                <c:pt idx="3674">
                  <c:v>1.1565000000000001</c:v>
                </c:pt>
                <c:pt idx="3675">
                  <c:v>1.1573</c:v>
                </c:pt>
                <c:pt idx="3676">
                  <c:v>1.1581999999999999</c:v>
                </c:pt>
                <c:pt idx="3677">
                  <c:v>1.159</c:v>
                </c:pt>
                <c:pt idx="3678">
                  <c:v>1.1597999999999999</c:v>
                </c:pt>
                <c:pt idx="3679">
                  <c:v>1.1607000000000001</c:v>
                </c:pt>
                <c:pt idx="3680">
                  <c:v>1.1615</c:v>
                </c:pt>
                <c:pt idx="3681">
                  <c:v>1.1623000000000001</c:v>
                </c:pt>
                <c:pt idx="3682">
                  <c:v>1.1631</c:v>
                </c:pt>
                <c:pt idx="3683">
                  <c:v>1.1639999999999999</c:v>
                </c:pt>
                <c:pt idx="3684">
                  <c:v>1.1648000000000001</c:v>
                </c:pt>
                <c:pt idx="3685">
                  <c:v>1.1656</c:v>
                </c:pt>
                <c:pt idx="3686">
                  <c:v>1.1664000000000001</c:v>
                </c:pt>
                <c:pt idx="3687">
                  <c:v>1.1673</c:v>
                </c:pt>
                <c:pt idx="3688">
                  <c:v>1.1680999999999999</c:v>
                </c:pt>
                <c:pt idx="3689">
                  <c:v>1.1689000000000001</c:v>
                </c:pt>
                <c:pt idx="3690">
                  <c:v>1.1697</c:v>
                </c:pt>
                <c:pt idx="3691">
                  <c:v>1.1706000000000001</c:v>
                </c:pt>
                <c:pt idx="3692">
                  <c:v>1.1714</c:v>
                </c:pt>
                <c:pt idx="3693">
                  <c:v>1.1721999999999999</c:v>
                </c:pt>
                <c:pt idx="3694">
                  <c:v>1.1731</c:v>
                </c:pt>
                <c:pt idx="3695">
                  <c:v>1.1738999999999999</c:v>
                </c:pt>
                <c:pt idx="3696">
                  <c:v>1.1747000000000001</c:v>
                </c:pt>
                <c:pt idx="3697">
                  <c:v>1.1755</c:v>
                </c:pt>
                <c:pt idx="3698">
                  <c:v>1.1763999999999999</c:v>
                </c:pt>
                <c:pt idx="3699">
                  <c:v>1.1772</c:v>
                </c:pt>
                <c:pt idx="3700">
                  <c:v>1.1779999999999999</c:v>
                </c:pt>
                <c:pt idx="3701">
                  <c:v>1.1788000000000001</c:v>
                </c:pt>
                <c:pt idx="3702">
                  <c:v>1.1797</c:v>
                </c:pt>
                <c:pt idx="3703">
                  <c:v>1.1805000000000001</c:v>
                </c:pt>
                <c:pt idx="3704">
                  <c:v>1.1813</c:v>
                </c:pt>
                <c:pt idx="3705">
                  <c:v>1.1820999999999999</c:v>
                </c:pt>
                <c:pt idx="3706">
                  <c:v>1.1830000000000001</c:v>
                </c:pt>
                <c:pt idx="3707">
                  <c:v>1.1838</c:v>
                </c:pt>
                <c:pt idx="3708">
                  <c:v>1.1846000000000001</c:v>
                </c:pt>
                <c:pt idx="3709">
                  <c:v>1.1855</c:v>
                </c:pt>
                <c:pt idx="3710">
                  <c:v>1.1862999999999999</c:v>
                </c:pt>
                <c:pt idx="3711">
                  <c:v>1.1871</c:v>
                </c:pt>
                <c:pt idx="3712">
                  <c:v>1.1879</c:v>
                </c:pt>
                <c:pt idx="3713">
                  <c:v>1.1888000000000001</c:v>
                </c:pt>
                <c:pt idx="3714">
                  <c:v>1.1896</c:v>
                </c:pt>
                <c:pt idx="3715">
                  <c:v>1.1903999999999999</c:v>
                </c:pt>
                <c:pt idx="3716">
                  <c:v>1.1912</c:v>
                </c:pt>
                <c:pt idx="3717">
                  <c:v>1.1920999999999999</c:v>
                </c:pt>
                <c:pt idx="3718">
                  <c:v>1.1929000000000001</c:v>
                </c:pt>
                <c:pt idx="3719">
                  <c:v>1.1937</c:v>
                </c:pt>
                <c:pt idx="3720">
                  <c:v>1.1944999999999999</c:v>
                </c:pt>
                <c:pt idx="3721">
                  <c:v>1.1954</c:v>
                </c:pt>
                <c:pt idx="3722">
                  <c:v>1.1961999999999999</c:v>
                </c:pt>
                <c:pt idx="3723">
                  <c:v>1.1970000000000001</c:v>
                </c:pt>
                <c:pt idx="3724">
                  <c:v>1.1979</c:v>
                </c:pt>
                <c:pt idx="3725">
                  <c:v>1.1987000000000001</c:v>
                </c:pt>
                <c:pt idx="3726">
                  <c:v>1.1995</c:v>
                </c:pt>
                <c:pt idx="3727">
                  <c:v>1.2002999999999999</c:v>
                </c:pt>
                <c:pt idx="3728">
                  <c:v>1.2012</c:v>
                </c:pt>
                <c:pt idx="3729">
                  <c:v>1.202</c:v>
                </c:pt>
                <c:pt idx="3730">
                  <c:v>1.2028000000000001</c:v>
                </c:pt>
                <c:pt idx="3731">
                  <c:v>1.2036</c:v>
                </c:pt>
                <c:pt idx="3732">
                  <c:v>1.2044999999999999</c:v>
                </c:pt>
                <c:pt idx="3733">
                  <c:v>1.2053</c:v>
                </c:pt>
                <c:pt idx="3734">
                  <c:v>1.2060999999999999</c:v>
                </c:pt>
                <c:pt idx="3735">
                  <c:v>1.2069000000000001</c:v>
                </c:pt>
                <c:pt idx="3736">
                  <c:v>1.2078</c:v>
                </c:pt>
                <c:pt idx="3737">
                  <c:v>1.2085999999999999</c:v>
                </c:pt>
                <c:pt idx="3738">
                  <c:v>1.2094</c:v>
                </c:pt>
                <c:pt idx="3739">
                  <c:v>1.2102999999999999</c:v>
                </c:pt>
                <c:pt idx="3740">
                  <c:v>1.2111000000000001</c:v>
                </c:pt>
                <c:pt idx="3741">
                  <c:v>1.2119</c:v>
                </c:pt>
                <c:pt idx="3742">
                  <c:v>1.2126999999999999</c:v>
                </c:pt>
                <c:pt idx="3743">
                  <c:v>1.2136</c:v>
                </c:pt>
                <c:pt idx="3744">
                  <c:v>1.2143999999999999</c:v>
                </c:pt>
                <c:pt idx="3745">
                  <c:v>1.2152000000000001</c:v>
                </c:pt>
                <c:pt idx="3746">
                  <c:v>1.216</c:v>
                </c:pt>
                <c:pt idx="3747">
                  <c:v>1.2169000000000001</c:v>
                </c:pt>
                <c:pt idx="3748">
                  <c:v>1.2177</c:v>
                </c:pt>
                <c:pt idx="3749">
                  <c:v>1.2184999999999999</c:v>
                </c:pt>
                <c:pt idx="3750">
                  <c:v>1.2193000000000001</c:v>
                </c:pt>
                <c:pt idx="3751">
                  <c:v>1.22</c:v>
                </c:pt>
                <c:pt idx="3752">
                  <c:v>1.2206999999999999</c:v>
                </c:pt>
                <c:pt idx="3753">
                  <c:v>1.2215</c:v>
                </c:pt>
                <c:pt idx="3754">
                  <c:v>1.2222</c:v>
                </c:pt>
                <c:pt idx="3755">
                  <c:v>1.2230000000000001</c:v>
                </c:pt>
                <c:pt idx="3756">
                  <c:v>1.2237</c:v>
                </c:pt>
                <c:pt idx="3757">
                  <c:v>1.2244999999999999</c:v>
                </c:pt>
                <c:pt idx="3758">
                  <c:v>1.2252000000000001</c:v>
                </c:pt>
                <c:pt idx="3759">
                  <c:v>1.226</c:v>
                </c:pt>
                <c:pt idx="3760">
                  <c:v>1.2266999999999999</c:v>
                </c:pt>
                <c:pt idx="3761">
                  <c:v>1.2275</c:v>
                </c:pt>
                <c:pt idx="3762">
                  <c:v>1.2282</c:v>
                </c:pt>
                <c:pt idx="3763">
                  <c:v>1.2290000000000001</c:v>
                </c:pt>
                <c:pt idx="3764">
                  <c:v>1.2297</c:v>
                </c:pt>
                <c:pt idx="3765">
                  <c:v>1.2303999999999999</c:v>
                </c:pt>
                <c:pt idx="3766">
                  <c:v>1.2312000000000001</c:v>
                </c:pt>
                <c:pt idx="3767">
                  <c:v>1.2319</c:v>
                </c:pt>
                <c:pt idx="3768">
                  <c:v>1.2326999999999999</c:v>
                </c:pt>
                <c:pt idx="3769">
                  <c:v>1.2334000000000001</c:v>
                </c:pt>
                <c:pt idx="3770">
                  <c:v>1.2342</c:v>
                </c:pt>
                <c:pt idx="3771">
                  <c:v>1.2349000000000001</c:v>
                </c:pt>
                <c:pt idx="3772">
                  <c:v>1.2357</c:v>
                </c:pt>
                <c:pt idx="3773">
                  <c:v>1.2363999999999999</c:v>
                </c:pt>
                <c:pt idx="3774">
                  <c:v>1.2372000000000001</c:v>
                </c:pt>
                <c:pt idx="3775">
                  <c:v>1.2379</c:v>
                </c:pt>
                <c:pt idx="3776">
                  <c:v>1.2386999999999999</c:v>
                </c:pt>
                <c:pt idx="3777">
                  <c:v>1.2394000000000001</c:v>
                </c:pt>
                <c:pt idx="3778">
                  <c:v>1.2402</c:v>
                </c:pt>
                <c:pt idx="3779">
                  <c:v>1.2411000000000001</c:v>
                </c:pt>
                <c:pt idx="3780">
                  <c:v>1.2419</c:v>
                </c:pt>
                <c:pt idx="3781">
                  <c:v>1.2427999999999999</c:v>
                </c:pt>
                <c:pt idx="3782">
                  <c:v>1.2436</c:v>
                </c:pt>
                <c:pt idx="3783">
                  <c:v>1.2444999999999999</c:v>
                </c:pt>
                <c:pt idx="3784">
                  <c:v>1.2453000000000001</c:v>
                </c:pt>
                <c:pt idx="3785">
                  <c:v>1.2461</c:v>
                </c:pt>
                <c:pt idx="3786">
                  <c:v>1.2470000000000001</c:v>
                </c:pt>
                <c:pt idx="3787">
                  <c:v>1.2478</c:v>
                </c:pt>
                <c:pt idx="3788">
                  <c:v>1.2486999999999999</c:v>
                </c:pt>
                <c:pt idx="3789">
                  <c:v>1.2495000000000001</c:v>
                </c:pt>
                <c:pt idx="3790">
                  <c:v>1.2504</c:v>
                </c:pt>
                <c:pt idx="3791">
                  <c:v>1.2512000000000001</c:v>
                </c:pt>
                <c:pt idx="3792">
                  <c:v>1.2521</c:v>
                </c:pt>
                <c:pt idx="3793">
                  <c:v>1.2528999999999999</c:v>
                </c:pt>
                <c:pt idx="3794">
                  <c:v>1.2538</c:v>
                </c:pt>
                <c:pt idx="3795">
                  <c:v>1.2545999999999999</c:v>
                </c:pt>
                <c:pt idx="3796">
                  <c:v>1.2555000000000001</c:v>
                </c:pt>
                <c:pt idx="3797">
                  <c:v>1.2563</c:v>
                </c:pt>
                <c:pt idx="3798">
                  <c:v>1.2571000000000001</c:v>
                </c:pt>
                <c:pt idx="3799">
                  <c:v>1.258</c:v>
                </c:pt>
                <c:pt idx="3800">
                  <c:v>1.2587999999999999</c:v>
                </c:pt>
                <c:pt idx="3801">
                  <c:v>1.2597</c:v>
                </c:pt>
                <c:pt idx="3802">
                  <c:v>1.2605</c:v>
                </c:pt>
                <c:pt idx="3803">
                  <c:v>1.2614000000000001</c:v>
                </c:pt>
                <c:pt idx="3804">
                  <c:v>1.2622</c:v>
                </c:pt>
                <c:pt idx="3805">
                  <c:v>1.2630999999999999</c:v>
                </c:pt>
                <c:pt idx="3806">
                  <c:v>1.2639</c:v>
                </c:pt>
                <c:pt idx="3807">
                  <c:v>1.2647999999999999</c:v>
                </c:pt>
                <c:pt idx="3808">
                  <c:v>1.2656000000000001</c:v>
                </c:pt>
                <c:pt idx="3809">
                  <c:v>1.2665</c:v>
                </c:pt>
                <c:pt idx="3810">
                  <c:v>1.2673000000000001</c:v>
                </c:pt>
                <c:pt idx="3811">
                  <c:v>1.2682</c:v>
                </c:pt>
                <c:pt idx="3812">
                  <c:v>1.2689999999999999</c:v>
                </c:pt>
                <c:pt idx="3813">
                  <c:v>1.2698</c:v>
                </c:pt>
                <c:pt idx="3814">
                  <c:v>1.2706999999999999</c:v>
                </c:pt>
                <c:pt idx="3815">
                  <c:v>1.2715000000000001</c:v>
                </c:pt>
                <c:pt idx="3816">
                  <c:v>1.2724</c:v>
                </c:pt>
                <c:pt idx="3817">
                  <c:v>1.2732000000000001</c:v>
                </c:pt>
                <c:pt idx="3818">
                  <c:v>1.2741</c:v>
                </c:pt>
                <c:pt idx="3819">
                  <c:v>1.2748999999999999</c:v>
                </c:pt>
                <c:pt idx="3820">
                  <c:v>1.2758</c:v>
                </c:pt>
                <c:pt idx="3821">
                  <c:v>1.2766</c:v>
                </c:pt>
                <c:pt idx="3822">
                  <c:v>1.2775000000000001</c:v>
                </c:pt>
                <c:pt idx="3823">
                  <c:v>1.2783</c:v>
                </c:pt>
                <c:pt idx="3824">
                  <c:v>1.2791999999999999</c:v>
                </c:pt>
                <c:pt idx="3825">
                  <c:v>1.28</c:v>
                </c:pt>
                <c:pt idx="3826">
                  <c:v>1.2807999999999999</c:v>
                </c:pt>
                <c:pt idx="3827">
                  <c:v>1.2817000000000001</c:v>
                </c:pt>
                <c:pt idx="3828">
                  <c:v>1.2825</c:v>
                </c:pt>
                <c:pt idx="3829">
                  <c:v>1.2834000000000001</c:v>
                </c:pt>
                <c:pt idx="3830">
                  <c:v>1.2842</c:v>
                </c:pt>
                <c:pt idx="3831">
                  <c:v>1.2850999999999999</c:v>
                </c:pt>
                <c:pt idx="3832">
                  <c:v>1.2859</c:v>
                </c:pt>
                <c:pt idx="3833">
                  <c:v>1.2867999999999999</c:v>
                </c:pt>
                <c:pt idx="3834">
                  <c:v>1.2876000000000001</c:v>
                </c:pt>
                <c:pt idx="3835">
                  <c:v>1.2885</c:v>
                </c:pt>
                <c:pt idx="3836">
                  <c:v>1.2892999999999999</c:v>
                </c:pt>
                <c:pt idx="3837">
                  <c:v>1.2902</c:v>
                </c:pt>
                <c:pt idx="3838">
                  <c:v>1.2909999999999999</c:v>
                </c:pt>
                <c:pt idx="3839">
                  <c:v>1.2919</c:v>
                </c:pt>
                <c:pt idx="3840">
                  <c:v>1.2927</c:v>
                </c:pt>
                <c:pt idx="3841">
                  <c:v>1.2935000000000001</c:v>
                </c:pt>
                <c:pt idx="3842">
                  <c:v>1.2944</c:v>
                </c:pt>
                <c:pt idx="3843">
                  <c:v>1.2951999999999999</c:v>
                </c:pt>
                <c:pt idx="3844">
                  <c:v>1.2961</c:v>
                </c:pt>
                <c:pt idx="3845">
                  <c:v>1.2968999999999999</c:v>
                </c:pt>
                <c:pt idx="3846">
                  <c:v>1.2978000000000001</c:v>
                </c:pt>
                <c:pt idx="3847">
                  <c:v>1.2986</c:v>
                </c:pt>
                <c:pt idx="3848">
                  <c:v>1.2995000000000001</c:v>
                </c:pt>
                <c:pt idx="3849">
                  <c:v>1.3003</c:v>
                </c:pt>
                <c:pt idx="3850">
                  <c:v>1.3011999999999999</c:v>
                </c:pt>
                <c:pt idx="3851">
                  <c:v>1.302</c:v>
                </c:pt>
                <c:pt idx="3852">
                  <c:v>1.3028999999999999</c:v>
                </c:pt>
                <c:pt idx="3853">
                  <c:v>1.3037000000000001</c:v>
                </c:pt>
                <c:pt idx="3854">
                  <c:v>1.3045</c:v>
                </c:pt>
                <c:pt idx="3855">
                  <c:v>1.3053999999999999</c:v>
                </c:pt>
                <c:pt idx="3856">
                  <c:v>1.3062</c:v>
                </c:pt>
                <c:pt idx="3857">
                  <c:v>1.3070999999999999</c:v>
                </c:pt>
                <c:pt idx="3858">
                  <c:v>1.3079000000000001</c:v>
                </c:pt>
                <c:pt idx="3859">
                  <c:v>1.3088</c:v>
                </c:pt>
                <c:pt idx="3860">
                  <c:v>1.3096000000000001</c:v>
                </c:pt>
                <c:pt idx="3861">
                  <c:v>1.3105</c:v>
                </c:pt>
                <c:pt idx="3862">
                  <c:v>1.3112999999999999</c:v>
                </c:pt>
                <c:pt idx="3863">
                  <c:v>1.3122</c:v>
                </c:pt>
                <c:pt idx="3864">
                  <c:v>1.3129999999999999</c:v>
                </c:pt>
                <c:pt idx="3865">
                  <c:v>1.3139000000000001</c:v>
                </c:pt>
                <c:pt idx="3866">
                  <c:v>1.3147</c:v>
                </c:pt>
                <c:pt idx="3867">
                  <c:v>1.3156000000000001</c:v>
                </c:pt>
                <c:pt idx="3868">
                  <c:v>1.3164</c:v>
                </c:pt>
                <c:pt idx="3869">
                  <c:v>1.3171999999999999</c:v>
                </c:pt>
                <c:pt idx="3870">
                  <c:v>1.3181</c:v>
                </c:pt>
                <c:pt idx="3871">
                  <c:v>1.3189</c:v>
                </c:pt>
                <c:pt idx="3872">
                  <c:v>1.3198000000000001</c:v>
                </c:pt>
                <c:pt idx="3873">
                  <c:v>1.3206</c:v>
                </c:pt>
                <c:pt idx="3874">
                  <c:v>1.3214999999999999</c:v>
                </c:pt>
                <c:pt idx="3875">
                  <c:v>1.3223</c:v>
                </c:pt>
                <c:pt idx="3876">
                  <c:v>1.3231999999999999</c:v>
                </c:pt>
                <c:pt idx="3877">
                  <c:v>1.3240000000000001</c:v>
                </c:pt>
                <c:pt idx="3878">
                  <c:v>1.3249</c:v>
                </c:pt>
                <c:pt idx="3879">
                  <c:v>1.3257000000000001</c:v>
                </c:pt>
                <c:pt idx="3880">
                  <c:v>1.3266</c:v>
                </c:pt>
                <c:pt idx="3881">
                  <c:v>1.3273999999999999</c:v>
                </c:pt>
                <c:pt idx="3882">
                  <c:v>1.3282</c:v>
                </c:pt>
                <c:pt idx="3883">
                  <c:v>1.3290999999999999</c:v>
                </c:pt>
                <c:pt idx="3884">
                  <c:v>1.3299000000000001</c:v>
                </c:pt>
                <c:pt idx="3885">
                  <c:v>1.3308</c:v>
                </c:pt>
                <c:pt idx="3886">
                  <c:v>1.3315999999999999</c:v>
                </c:pt>
                <c:pt idx="3887">
                  <c:v>1.3325</c:v>
                </c:pt>
                <c:pt idx="3888">
                  <c:v>1.3332999999999999</c:v>
                </c:pt>
                <c:pt idx="3889">
                  <c:v>1.3342000000000001</c:v>
                </c:pt>
                <c:pt idx="3890">
                  <c:v>1.335</c:v>
                </c:pt>
                <c:pt idx="3891">
                  <c:v>1.3359000000000001</c:v>
                </c:pt>
                <c:pt idx="3892">
                  <c:v>1.3367</c:v>
                </c:pt>
                <c:pt idx="3893">
                  <c:v>1.3375999999999999</c:v>
                </c:pt>
                <c:pt idx="3894">
                  <c:v>1.3384</c:v>
                </c:pt>
                <c:pt idx="3895">
                  <c:v>1.3392999999999999</c:v>
                </c:pt>
                <c:pt idx="3896">
                  <c:v>1.3401000000000001</c:v>
                </c:pt>
                <c:pt idx="3897">
                  <c:v>1.3409</c:v>
                </c:pt>
                <c:pt idx="3898">
                  <c:v>1.3418000000000001</c:v>
                </c:pt>
                <c:pt idx="3899">
                  <c:v>1.3426</c:v>
                </c:pt>
                <c:pt idx="3900">
                  <c:v>1.3434999999999999</c:v>
                </c:pt>
                <c:pt idx="3901">
                  <c:v>1.3443000000000001</c:v>
                </c:pt>
                <c:pt idx="3902">
                  <c:v>1.3452</c:v>
                </c:pt>
                <c:pt idx="3903">
                  <c:v>1.3460000000000001</c:v>
                </c:pt>
                <c:pt idx="3904">
                  <c:v>1.3469</c:v>
                </c:pt>
                <c:pt idx="3905">
                  <c:v>1.3476999999999999</c:v>
                </c:pt>
                <c:pt idx="3906">
                  <c:v>1.3486</c:v>
                </c:pt>
                <c:pt idx="3907">
                  <c:v>1.3493999999999999</c:v>
                </c:pt>
                <c:pt idx="3908">
                  <c:v>1.3503000000000001</c:v>
                </c:pt>
                <c:pt idx="3909">
                  <c:v>1.3511</c:v>
                </c:pt>
                <c:pt idx="3910">
                  <c:v>1.3519000000000001</c:v>
                </c:pt>
                <c:pt idx="3911">
                  <c:v>1.3528</c:v>
                </c:pt>
                <c:pt idx="3912">
                  <c:v>1.3535999999999999</c:v>
                </c:pt>
                <c:pt idx="3913">
                  <c:v>1.3545</c:v>
                </c:pt>
                <c:pt idx="3914">
                  <c:v>1.3553999999999999</c:v>
                </c:pt>
                <c:pt idx="3915">
                  <c:v>1.3563000000000001</c:v>
                </c:pt>
                <c:pt idx="3916">
                  <c:v>1.3572</c:v>
                </c:pt>
                <c:pt idx="3917">
                  <c:v>1.3582000000000001</c:v>
                </c:pt>
                <c:pt idx="3918">
                  <c:v>1.3591</c:v>
                </c:pt>
                <c:pt idx="3919">
                  <c:v>1.36</c:v>
                </c:pt>
                <c:pt idx="3920">
                  <c:v>1.3609</c:v>
                </c:pt>
                <c:pt idx="3921">
                  <c:v>1.3617999999999999</c:v>
                </c:pt>
                <c:pt idx="3922">
                  <c:v>1.3627</c:v>
                </c:pt>
                <c:pt idx="3923">
                  <c:v>1.3635999999999999</c:v>
                </c:pt>
                <c:pt idx="3924">
                  <c:v>1.3646</c:v>
                </c:pt>
                <c:pt idx="3925">
                  <c:v>1.3654999999999999</c:v>
                </c:pt>
                <c:pt idx="3926">
                  <c:v>1.3664000000000001</c:v>
                </c:pt>
                <c:pt idx="3927">
                  <c:v>1.3673</c:v>
                </c:pt>
                <c:pt idx="3928">
                  <c:v>1.3682000000000001</c:v>
                </c:pt>
                <c:pt idx="3929">
                  <c:v>1.3691</c:v>
                </c:pt>
                <c:pt idx="3930">
                  <c:v>1.37</c:v>
                </c:pt>
                <c:pt idx="3931">
                  <c:v>1.3709</c:v>
                </c:pt>
                <c:pt idx="3932">
                  <c:v>1.3718999999999999</c:v>
                </c:pt>
                <c:pt idx="3933">
                  <c:v>1.3728</c:v>
                </c:pt>
                <c:pt idx="3934">
                  <c:v>1.3736999999999999</c:v>
                </c:pt>
                <c:pt idx="3935">
                  <c:v>1.3746</c:v>
                </c:pt>
                <c:pt idx="3936">
                  <c:v>1.3754999999999999</c:v>
                </c:pt>
                <c:pt idx="3937">
                  <c:v>1.3764000000000001</c:v>
                </c:pt>
                <c:pt idx="3938">
                  <c:v>1.3773</c:v>
                </c:pt>
                <c:pt idx="3939">
                  <c:v>1.3782000000000001</c:v>
                </c:pt>
                <c:pt idx="3940">
                  <c:v>1.3792</c:v>
                </c:pt>
                <c:pt idx="3941">
                  <c:v>1.3801000000000001</c:v>
                </c:pt>
                <c:pt idx="3942">
                  <c:v>1.381</c:v>
                </c:pt>
                <c:pt idx="3943">
                  <c:v>1.3818999999999999</c:v>
                </c:pt>
                <c:pt idx="3944">
                  <c:v>1.3828</c:v>
                </c:pt>
                <c:pt idx="3945">
                  <c:v>1.3836999999999999</c:v>
                </c:pt>
                <c:pt idx="3946">
                  <c:v>1.3846000000000001</c:v>
                </c:pt>
                <c:pt idx="3947">
                  <c:v>1.3855</c:v>
                </c:pt>
                <c:pt idx="3948">
                  <c:v>1.3865000000000001</c:v>
                </c:pt>
                <c:pt idx="3949">
                  <c:v>1.3874</c:v>
                </c:pt>
                <c:pt idx="3950">
                  <c:v>1.3883000000000001</c:v>
                </c:pt>
                <c:pt idx="3951">
                  <c:v>1.3892</c:v>
                </c:pt>
                <c:pt idx="3952">
                  <c:v>1.3900999999999999</c:v>
                </c:pt>
                <c:pt idx="3953">
                  <c:v>1.391</c:v>
                </c:pt>
                <c:pt idx="3954">
                  <c:v>1.3918999999999999</c:v>
                </c:pt>
                <c:pt idx="3955">
                  <c:v>1.3929</c:v>
                </c:pt>
                <c:pt idx="3956">
                  <c:v>1.3937999999999999</c:v>
                </c:pt>
                <c:pt idx="3957">
                  <c:v>1.3947000000000001</c:v>
                </c:pt>
                <c:pt idx="3958">
                  <c:v>1.3956</c:v>
                </c:pt>
                <c:pt idx="3959">
                  <c:v>1.3965000000000001</c:v>
                </c:pt>
                <c:pt idx="3960">
                  <c:v>1.3974</c:v>
                </c:pt>
                <c:pt idx="3961">
                  <c:v>1.3983000000000001</c:v>
                </c:pt>
                <c:pt idx="3962">
                  <c:v>1.3992</c:v>
                </c:pt>
                <c:pt idx="3963">
                  <c:v>1.4001999999999999</c:v>
                </c:pt>
                <c:pt idx="3964">
                  <c:v>1.4011</c:v>
                </c:pt>
                <c:pt idx="3965">
                  <c:v>1.4019999999999999</c:v>
                </c:pt>
                <c:pt idx="3966">
                  <c:v>1.4029</c:v>
                </c:pt>
                <c:pt idx="3967">
                  <c:v>1.4037999999999999</c:v>
                </c:pt>
                <c:pt idx="3968">
                  <c:v>1.4047000000000001</c:v>
                </c:pt>
                <c:pt idx="3969">
                  <c:v>1.4056</c:v>
                </c:pt>
                <c:pt idx="3970">
                  <c:v>1.4065000000000001</c:v>
                </c:pt>
                <c:pt idx="3971">
                  <c:v>1.4074</c:v>
                </c:pt>
                <c:pt idx="3972">
                  <c:v>1.4079999999999999</c:v>
                </c:pt>
                <c:pt idx="3973">
                  <c:v>1.4085000000000001</c:v>
                </c:pt>
                <c:pt idx="3974">
                  <c:v>1.4091</c:v>
                </c:pt>
                <c:pt idx="3975">
                  <c:v>1.4096</c:v>
                </c:pt>
                <c:pt idx="3976">
                  <c:v>1.4101999999999999</c:v>
                </c:pt>
                <c:pt idx="3977">
                  <c:v>1.4108000000000001</c:v>
                </c:pt>
                <c:pt idx="3978">
                  <c:v>1.4113</c:v>
                </c:pt>
                <c:pt idx="3979">
                  <c:v>1.4118999999999999</c:v>
                </c:pt>
                <c:pt idx="3980">
                  <c:v>1.4124000000000001</c:v>
                </c:pt>
                <c:pt idx="3981">
                  <c:v>1.413</c:v>
                </c:pt>
                <c:pt idx="3982">
                  <c:v>1.4135</c:v>
                </c:pt>
                <c:pt idx="3983">
                  <c:v>1.4140999999999999</c:v>
                </c:pt>
                <c:pt idx="3984">
                  <c:v>1.4147000000000001</c:v>
                </c:pt>
                <c:pt idx="3985">
                  <c:v>1.4152</c:v>
                </c:pt>
                <c:pt idx="3986">
                  <c:v>1.4157999999999999</c:v>
                </c:pt>
                <c:pt idx="3987">
                  <c:v>1.4162999999999999</c:v>
                </c:pt>
                <c:pt idx="3988">
                  <c:v>1.4169</c:v>
                </c:pt>
                <c:pt idx="3989">
                  <c:v>1.4174</c:v>
                </c:pt>
                <c:pt idx="3990">
                  <c:v>1.4179999999999999</c:v>
                </c:pt>
                <c:pt idx="3991">
                  <c:v>1.4186000000000001</c:v>
                </c:pt>
                <c:pt idx="3992">
                  <c:v>1.4191</c:v>
                </c:pt>
                <c:pt idx="3993">
                  <c:v>1.4197</c:v>
                </c:pt>
                <c:pt idx="3994">
                  <c:v>1.4201999999999999</c:v>
                </c:pt>
                <c:pt idx="3995">
                  <c:v>1.4208000000000001</c:v>
                </c:pt>
                <c:pt idx="3996">
                  <c:v>1.4215</c:v>
                </c:pt>
                <c:pt idx="3997">
                  <c:v>1.4221999999999999</c:v>
                </c:pt>
                <c:pt idx="3998">
                  <c:v>1.423</c:v>
                </c:pt>
                <c:pt idx="3999">
                  <c:v>1.4238</c:v>
                </c:pt>
                <c:pt idx="4000">
                  <c:v>1.4246000000000001</c:v>
                </c:pt>
                <c:pt idx="4001">
                  <c:v>1.4254</c:v>
                </c:pt>
                <c:pt idx="4002">
                  <c:v>1.4261999999999999</c:v>
                </c:pt>
                <c:pt idx="4003">
                  <c:v>1.427</c:v>
                </c:pt>
                <c:pt idx="4004">
                  <c:v>1.4277</c:v>
                </c:pt>
                <c:pt idx="4005">
                  <c:v>1.4285000000000001</c:v>
                </c:pt>
                <c:pt idx="4006">
                  <c:v>1.4293</c:v>
                </c:pt>
                <c:pt idx="4007">
                  <c:v>1.4300999999999999</c:v>
                </c:pt>
                <c:pt idx="4008">
                  <c:v>1.4309000000000001</c:v>
                </c:pt>
                <c:pt idx="4009">
                  <c:v>1.4317</c:v>
                </c:pt>
                <c:pt idx="4010">
                  <c:v>1.4325000000000001</c:v>
                </c:pt>
                <c:pt idx="4011">
                  <c:v>1.4332</c:v>
                </c:pt>
                <c:pt idx="4012">
                  <c:v>1.4339999999999999</c:v>
                </c:pt>
                <c:pt idx="4013">
                  <c:v>1.4348000000000001</c:v>
                </c:pt>
                <c:pt idx="4014">
                  <c:v>1.4356</c:v>
                </c:pt>
                <c:pt idx="4015">
                  <c:v>1.4363999999999999</c:v>
                </c:pt>
                <c:pt idx="4016">
                  <c:v>1.4372</c:v>
                </c:pt>
                <c:pt idx="4017">
                  <c:v>1.4379999999999999</c:v>
                </c:pt>
                <c:pt idx="4018">
                  <c:v>1.4387000000000001</c:v>
                </c:pt>
                <c:pt idx="4019">
                  <c:v>1.4395</c:v>
                </c:pt>
                <c:pt idx="4020">
                  <c:v>1.4402999999999999</c:v>
                </c:pt>
                <c:pt idx="4021">
                  <c:v>1.4411</c:v>
                </c:pt>
                <c:pt idx="4022">
                  <c:v>1.4419</c:v>
                </c:pt>
                <c:pt idx="4023">
                  <c:v>1.4427000000000001</c:v>
                </c:pt>
                <c:pt idx="4024">
                  <c:v>1.4435</c:v>
                </c:pt>
                <c:pt idx="4025">
                  <c:v>1.4441999999999999</c:v>
                </c:pt>
                <c:pt idx="4026">
                  <c:v>1.4450000000000001</c:v>
                </c:pt>
                <c:pt idx="4027">
                  <c:v>1.4458</c:v>
                </c:pt>
                <c:pt idx="4028">
                  <c:v>1.4466000000000001</c:v>
                </c:pt>
                <c:pt idx="4029">
                  <c:v>1.4474</c:v>
                </c:pt>
                <c:pt idx="4030">
                  <c:v>1.4481999999999999</c:v>
                </c:pt>
                <c:pt idx="4031">
                  <c:v>1.4490000000000001</c:v>
                </c:pt>
                <c:pt idx="4032">
                  <c:v>1.4497</c:v>
                </c:pt>
                <c:pt idx="4033">
                  <c:v>1.4504999999999999</c:v>
                </c:pt>
                <c:pt idx="4034">
                  <c:v>1.4513</c:v>
                </c:pt>
                <c:pt idx="4035">
                  <c:v>1.4520999999999999</c:v>
                </c:pt>
                <c:pt idx="4036">
                  <c:v>1.4529000000000001</c:v>
                </c:pt>
                <c:pt idx="4037">
                  <c:v>1.4537</c:v>
                </c:pt>
                <c:pt idx="4038">
                  <c:v>1.4544999999999999</c:v>
                </c:pt>
                <c:pt idx="4039">
                  <c:v>1.4552</c:v>
                </c:pt>
                <c:pt idx="4040">
                  <c:v>1.456</c:v>
                </c:pt>
                <c:pt idx="4041">
                  <c:v>1.4568000000000001</c:v>
                </c:pt>
                <c:pt idx="4042">
                  <c:v>1.4576</c:v>
                </c:pt>
                <c:pt idx="4043">
                  <c:v>1.4583999999999999</c:v>
                </c:pt>
                <c:pt idx="4044">
                  <c:v>1.4592000000000001</c:v>
                </c:pt>
                <c:pt idx="4045">
                  <c:v>1.46</c:v>
                </c:pt>
                <c:pt idx="4046">
                  <c:v>1.4607000000000001</c:v>
                </c:pt>
                <c:pt idx="4047">
                  <c:v>1.4615</c:v>
                </c:pt>
                <c:pt idx="4048">
                  <c:v>1.4622999999999999</c:v>
                </c:pt>
                <c:pt idx="4049">
                  <c:v>1.4631000000000001</c:v>
                </c:pt>
                <c:pt idx="4050">
                  <c:v>1.4639</c:v>
                </c:pt>
                <c:pt idx="4051">
                  <c:v>1.4646999999999999</c:v>
                </c:pt>
                <c:pt idx="4052">
                  <c:v>1.4654</c:v>
                </c:pt>
                <c:pt idx="4053">
                  <c:v>1.4661999999999999</c:v>
                </c:pt>
                <c:pt idx="4054">
                  <c:v>1.4670000000000001</c:v>
                </c:pt>
                <c:pt idx="4055">
                  <c:v>1.4678</c:v>
                </c:pt>
                <c:pt idx="4056">
                  <c:v>1.4685999999999999</c:v>
                </c:pt>
                <c:pt idx="4057">
                  <c:v>1.4694</c:v>
                </c:pt>
                <c:pt idx="4058">
                  <c:v>1.4702</c:v>
                </c:pt>
                <c:pt idx="4059">
                  <c:v>1.4709000000000001</c:v>
                </c:pt>
                <c:pt idx="4060">
                  <c:v>1.4717</c:v>
                </c:pt>
                <c:pt idx="4061">
                  <c:v>1.4724999999999999</c:v>
                </c:pt>
                <c:pt idx="4062">
                  <c:v>1.4733000000000001</c:v>
                </c:pt>
                <c:pt idx="4063">
                  <c:v>1.4741</c:v>
                </c:pt>
                <c:pt idx="4064">
                  <c:v>1.4749000000000001</c:v>
                </c:pt>
                <c:pt idx="4065">
                  <c:v>1.4757</c:v>
                </c:pt>
                <c:pt idx="4066">
                  <c:v>1.4763999999999999</c:v>
                </c:pt>
                <c:pt idx="4067">
                  <c:v>1.4772000000000001</c:v>
                </c:pt>
                <c:pt idx="4068">
                  <c:v>1.478</c:v>
                </c:pt>
                <c:pt idx="4069">
                  <c:v>1.4787999999999999</c:v>
                </c:pt>
                <c:pt idx="4070">
                  <c:v>1.4796</c:v>
                </c:pt>
                <c:pt idx="4071">
                  <c:v>1.4803999999999999</c:v>
                </c:pt>
                <c:pt idx="4072">
                  <c:v>1.4812000000000001</c:v>
                </c:pt>
                <c:pt idx="4073">
                  <c:v>1.4819</c:v>
                </c:pt>
                <c:pt idx="4074">
                  <c:v>1.4826999999999999</c:v>
                </c:pt>
                <c:pt idx="4075">
                  <c:v>1.4835</c:v>
                </c:pt>
                <c:pt idx="4076">
                  <c:v>1.4843</c:v>
                </c:pt>
                <c:pt idx="4077">
                  <c:v>1.4851000000000001</c:v>
                </c:pt>
                <c:pt idx="4078">
                  <c:v>1.4859</c:v>
                </c:pt>
                <c:pt idx="4079">
                  <c:v>1.4866999999999999</c:v>
                </c:pt>
                <c:pt idx="4080">
                  <c:v>1.4874000000000001</c:v>
                </c:pt>
                <c:pt idx="4081">
                  <c:v>1.4882</c:v>
                </c:pt>
                <c:pt idx="4082">
                  <c:v>1.4890000000000001</c:v>
                </c:pt>
                <c:pt idx="4083">
                  <c:v>1.4898</c:v>
                </c:pt>
                <c:pt idx="4084">
                  <c:v>1.4905999999999999</c:v>
                </c:pt>
                <c:pt idx="4085">
                  <c:v>1.4914000000000001</c:v>
                </c:pt>
                <c:pt idx="4086">
                  <c:v>1.4922</c:v>
                </c:pt>
                <c:pt idx="4087">
                  <c:v>1.4930000000000001</c:v>
                </c:pt>
                <c:pt idx="4088">
                  <c:v>1.4938</c:v>
                </c:pt>
                <c:pt idx="4089">
                  <c:v>1.4944999999999999</c:v>
                </c:pt>
                <c:pt idx="4090">
                  <c:v>1.4953000000000001</c:v>
                </c:pt>
                <c:pt idx="4091">
                  <c:v>1.4961</c:v>
                </c:pt>
                <c:pt idx="4092">
                  <c:v>1.4968999999999999</c:v>
                </c:pt>
                <c:pt idx="4093">
                  <c:v>1.4977</c:v>
                </c:pt>
                <c:pt idx="4094">
                  <c:v>1.4984999999999999</c:v>
                </c:pt>
                <c:pt idx="4095">
                  <c:v>1.4993000000000001</c:v>
                </c:pt>
                <c:pt idx="4096">
                  <c:v>1.5001</c:v>
                </c:pt>
                <c:pt idx="4097">
                  <c:v>1.5008999999999999</c:v>
                </c:pt>
                <c:pt idx="4098">
                  <c:v>1.5016</c:v>
                </c:pt>
                <c:pt idx="4099">
                  <c:v>1.5024</c:v>
                </c:pt>
                <c:pt idx="4100">
                  <c:v>1.5032000000000001</c:v>
                </c:pt>
                <c:pt idx="4101">
                  <c:v>1.504</c:v>
                </c:pt>
                <c:pt idx="4102">
                  <c:v>1.5047999999999999</c:v>
                </c:pt>
                <c:pt idx="4103">
                  <c:v>1.5056</c:v>
                </c:pt>
                <c:pt idx="4104">
                  <c:v>1.5064</c:v>
                </c:pt>
                <c:pt idx="4105">
                  <c:v>1.5072000000000001</c:v>
                </c:pt>
                <c:pt idx="4106">
                  <c:v>1.5079</c:v>
                </c:pt>
                <c:pt idx="4107">
                  <c:v>1.5086999999999999</c:v>
                </c:pt>
                <c:pt idx="4108">
                  <c:v>1.5095000000000001</c:v>
                </c:pt>
                <c:pt idx="4109">
                  <c:v>1.5103</c:v>
                </c:pt>
                <c:pt idx="4110">
                  <c:v>1.5111000000000001</c:v>
                </c:pt>
                <c:pt idx="4111">
                  <c:v>1.5119</c:v>
                </c:pt>
                <c:pt idx="4112">
                  <c:v>1.5126999999999999</c:v>
                </c:pt>
                <c:pt idx="4113">
                  <c:v>1.5135000000000001</c:v>
                </c:pt>
                <c:pt idx="4114">
                  <c:v>1.5143</c:v>
                </c:pt>
                <c:pt idx="4115">
                  <c:v>1.5149999999999999</c:v>
                </c:pt>
                <c:pt idx="4116">
                  <c:v>1.5158</c:v>
                </c:pt>
                <c:pt idx="4117">
                  <c:v>1.5165999999999999</c:v>
                </c:pt>
                <c:pt idx="4118">
                  <c:v>1.5174000000000001</c:v>
                </c:pt>
                <c:pt idx="4119">
                  <c:v>1.5182</c:v>
                </c:pt>
                <c:pt idx="4120">
                  <c:v>1.5189999999999999</c:v>
                </c:pt>
                <c:pt idx="4121">
                  <c:v>1.5198</c:v>
                </c:pt>
                <c:pt idx="4122">
                  <c:v>1.5206</c:v>
                </c:pt>
                <c:pt idx="4123">
                  <c:v>1.5214000000000001</c:v>
                </c:pt>
                <c:pt idx="4124">
                  <c:v>1.5221</c:v>
                </c:pt>
                <c:pt idx="4125">
                  <c:v>1.5228999999999999</c:v>
                </c:pt>
                <c:pt idx="4126">
                  <c:v>1.5237000000000001</c:v>
                </c:pt>
                <c:pt idx="4127">
                  <c:v>1.5245</c:v>
                </c:pt>
                <c:pt idx="4128">
                  <c:v>1.5253000000000001</c:v>
                </c:pt>
                <c:pt idx="4129">
                  <c:v>1.5261</c:v>
                </c:pt>
                <c:pt idx="4130">
                  <c:v>1.5268999999999999</c:v>
                </c:pt>
                <c:pt idx="4131">
                  <c:v>1.5277000000000001</c:v>
                </c:pt>
                <c:pt idx="4132">
                  <c:v>1.5285</c:v>
                </c:pt>
                <c:pt idx="4133">
                  <c:v>1.5291999999999999</c:v>
                </c:pt>
                <c:pt idx="4134">
                  <c:v>1.53</c:v>
                </c:pt>
                <c:pt idx="4135">
                  <c:v>1.5307999999999999</c:v>
                </c:pt>
                <c:pt idx="4136">
                  <c:v>1.5316000000000001</c:v>
                </c:pt>
                <c:pt idx="4137">
                  <c:v>1.5324</c:v>
                </c:pt>
                <c:pt idx="4138">
                  <c:v>1.5331999999999999</c:v>
                </c:pt>
                <c:pt idx="4139">
                  <c:v>1.534</c:v>
                </c:pt>
                <c:pt idx="4140">
                  <c:v>1.5347999999999999</c:v>
                </c:pt>
                <c:pt idx="4141">
                  <c:v>1.5356000000000001</c:v>
                </c:pt>
                <c:pt idx="4142">
                  <c:v>1.5364</c:v>
                </c:pt>
                <c:pt idx="4143">
                  <c:v>1.5371999999999999</c:v>
                </c:pt>
                <c:pt idx="4144">
                  <c:v>1.538</c:v>
                </c:pt>
                <c:pt idx="4145">
                  <c:v>1.5387999999999999</c:v>
                </c:pt>
                <c:pt idx="4146">
                  <c:v>1.5396000000000001</c:v>
                </c:pt>
                <c:pt idx="4147">
                  <c:v>1.5404</c:v>
                </c:pt>
                <c:pt idx="4148">
                  <c:v>1.5411999999999999</c:v>
                </c:pt>
                <c:pt idx="4149">
                  <c:v>1.542</c:v>
                </c:pt>
                <c:pt idx="4150">
                  <c:v>1.5427999999999999</c:v>
                </c:pt>
                <c:pt idx="4151">
                  <c:v>1.5436000000000001</c:v>
                </c:pt>
                <c:pt idx="4152">
                  <c:v>1.5444</c:v>
                </c:pt>
                <c:pt idx="4153">
                  <c:v>1.5451999999999999</c:v>
                </c:pt>
                <c:pt idx="4154">
                  <c:v>1.5461</c:v>
                </c:pt>
                <c:pt idx="4155">
                  <c:v>1.5468999999999999</c:v>
                </c:pt>
                <c:pt idx="4156">
                  <c:v>1.5477000000000001</c:v>
                </c:pt>
                <c:pt idx="4157">
                  <c:v>1.5485</c:v>
                </c:pt>
                <c:pt idx="4158">
                  <c:v>1.5492999999999999</c:v>
                </c:pt>
                <c:pt idx="4159">
                  <c:v>1.5501</c:v>
                </c:pt>
                <c:pt idx="4160">
                  <c:v>1.5508999999999999</c:v>
                </c:pt>
                <c:pt idx="4161">
                  <c:v>1.5517000000000001</c:v>
                </c:pt>
                <c:pt idx="4162">
                  <c:v>1.5525</c:v>
                </c:pt>
                <c:pt idx="4163">
                  <c:v>1.5532999999999999</c:v>
                </c:pt>
                <c:pt idx="4164">
                  <c:v>1.5541</c:v>
                </c:pt>
                <c:pt idx="4165">
                  <c:v>1.5548999999999999</c:v>
                </c:pt>
                <c:pt idx="4166">
                  <c:v>1.5557000000000001</c:v>
                </c:pt>
                <c:pt idx="4167">
                  <c:v>1.5565</c:v>
                </c:pt>
                <c:pt idx="4168">
                  <c:v>1.5572999999999999</c:v>
                </c:pt>
                <c:pt idx="4169">
                  <c:v>1.5581</c:v>
                </c:pt>
                <c:pt idx="4170">
                  <c:v>1.5589</c:v>
                </c:pt>
                <c:pt idx="4171">
                  <c:v>1.5597000000000001</c:v>
                </c:pt>
                <c:pt idx="4172">
                  <c:v>1.5605</c:v>
                </c:pt>
                <c:pt idx="4173">
                  <c:v>1.5612999999999999</c:v>
                </c:pt>
                <c:pt idx="4174">
                  <c:v>1.5621</c:v>
                </c:pt>
                <c:pt idx="4175">
                  <c:v>1.5629</c:v>
                </c:pt>
                <c:pt idx="4176">
                  <c:v>1.5637000000000001</c:v>
                </c:pt>
                <c:pt idx="4177">
                  <c:v>1.5646</c:v>
                </c:pt>
                <c:pt idx="4178">
                  <c:v>1.5653999999999999</c:v>
                </c:pt>
                <c:pt idx="4179">
                  <c:v>1.5662</c:v>
                </c:pt>
                <c:pt idx="4180">
                  <c:v>1.5669999999999999</c:v>
                </c:pt>
                <c:pt idx="4181">
                  <c:v>1.5678000000000001</c:v>
                </c:pt>
                <c:pt idx="4182">
                  <c:v>1.5686</c:v>
                </c:pt>
                <c:pt idx="4183">
                  <c:v>1.5693999999999999</c:v>
                </c:pt>
                <c:pt idx="4184">
                  <c:v>1.5702</c:v>
                </c:pt>
                <c:pt idx="4185">
                  <c:v>1.571</c:v>
                </c:pt>
                <c:pt idx="4186">
                  <c:v>1.5718000000000001</c:v>
                </c:pt>
                <c:pt idx="4187">
                  <c:v>1.5726</c:v>
                </c:pt>
                <c:pt idx="4188">
                  <c:v>1.5733999999999999</c:v>
                </c:pt>
                <c:pt idx="4189">
                  <c:v>1.5742</c:v>
                </c:pt>
                <c:pt idx="4190">
                  <c:v>1.575</c:v>
                </c:pt>
                <c:pt idx="4191">
                  <c:v>1.5758000000000001</c:v>
                </c:pt>
                <c:pt idx="4192">
                  <c:v>1.5766</c:v>
                </c:pt>
                <c:pt idx="4193">
                  <c:v>1.5773999999999999</c:v>
                </c:pt>
                <c:pt idx="4194">
                  <c:v>1.5782</c:v>
                </c:pt>
                <c:pt idx="4195">
                  <c:v>1.579</c:v>
                </c:pt>
                <c:pt idx="4196">
                  <c:v>1.5798000000000001</c:v>
                </c:pt>
                <c:pt idx="4197">
                  <c:v>1.5806</c:v>
                </c:pt>
                <c:pt idx="4198">
                  <c:v>1.5813999999999999</c:v>
                </c:pt>
                <c:pt idx="4199">
                  <c:v>1.5822000000000001</c:v>
                </c:pt>
                <c:pt idx="4200">
                  <c:v>1.5831</c:v>
                </c:pt>
                <c:pt idx="4201">
                  <c:v>1.5839000000000001</c:v>
                </c:pt>
                <c:pt idx="4202">
                  <c:v>1.5847</c:v>
                </c:pt>
                <c:pt idx="4203">
                  <c:v>1.5854999999999999</c:v>
                </c:pt>
                <c:pt idx="4204">
                  <c:v>1.5863</c:v>
                </c:pt>
                <c:pt idx="4205">
                  <c:v>1.5871</c:v>
                </c:pt>
                <c:pt idx="4206">
                  <c:v>1.5879000000000001</c:v>
                </c:pt>
                <c:pt idx="4207">
                  <c:v>1.5887</c:v>
                </c:pt>
                <c:pt idx="4208">
                  <c:v>1.5894999999999999</c:v>
                </c:pt>
                <c:pt idx="4209">
                  <c:v>1.5903</c:v>
                </c:pt>
                <c:pt idx="4210">
                  <c:v>1.5911</c:v>
                </c:pt>
                <c:pt idx="4211">
                  <c:v>1.5919000000000001</c:v>
                </c:pt>
                <c:pt idx="4212">
                  <c:v>1.5927</c:v>
                </c:pt>
                <c:pt idx="4213">
                  <c:v>1.5934999999999999</c:v>
                </c:pt>
                <c:pt idx="4214">
                  <c:v>1.5943000000000001</c:v>
                </c:pt>
                <c:pt idx="4215">
                  <c:v>1.5951</c:v>
                </c:pt>
                <c:pt idx="4216">
                  <c:v>1.5959000000000001</c:v>
                </c:pt>
                <c:pt idx="4217">
                  <c:v>1.5967</c:v>
                </c:pt>
                <c:pt idx="4218">
                  <c:v>1.5974999999999999</c:v>
                </c:pt>
                <c:pt idx="4219">
                  <c:v>1.5983000000000001</c:v>
                </c:pt>
                <c:pt idx="4220">
                  <c:v>1.5991</c:v>
                </c:pt>
                <c:pt idx="4221">
                  <c:v>1.5999000000000001</c:v>
                </c:pt>
                <c:pt idx="4222">
                  <c:v>1.6007</c:v>
                </c:pt>
                <c:pt idx="4223">
                  <c:v>1.6014999999999999</c:v>
                </c:pt>
                <c:pt idx="4224">
                  <c:v>1.6024</c:v>
                </c:pt>
                <c:pt idx="4225">
                  <c:v>1.6032</c:v>
                </c:pt>
                <c:pt idx="4226">
                  <c:v>1.6040000000000001</c:v>
                </c:pt>
                <c:pt idx="4227">
                  <c:v>1.6048</c:v>
                </c:pt>
                <c:pt idx="4228">
                  <c:v>1.6055999999999999</c:v>
                </c:pt>
                <c:pt idx="4229">
                  <c:v>1.6064000000000001</c:v>
                </c:pt>
                <c:pt idx="4230">
                  <c:v>1.6072</c:v>
                </c:pt>
                <c:pt idx="4231">
                  <c:v>1.6080000000000001</c:v>
                </c:pt>
                <c:pt idx="4232">
                  <c:v>1.6088</c:v>
                </c:pt>
                <c:pt idx="4233">
                  <c:v>1.6095999999999999</c:v>
                </c:pt>
                <c:pt idx="4234">
                  <c:v>1.6104000000000001</c:v>
                </c:pt>
                <c:pt idx="4235">
                  <c:v>1.6112</c:v>
                </c:pt>
                <c:pt idx="4236">
                  <c:v>1.6120000000000001</c:v>
                </c:pt>
                <c:pt idx="4237">
                  <c:v>1.6128</c:v>
                </c:pt>
                <c:pt idx="4238">
                  <c:v>1.6135999999999999</c:v>
                </c:pt>
                <c:pt idx="4239">
                  <c:v>1.6144000000000001</c:v>
                </c:pt>
                <c:pt idx="4240">
                  <c:v>1.6152</c:v>
                </c:pt>
                <c:pt idx="4241">
                  <c:v>1.6160000000000001</c:v>
                </c:pt>
                <c:pt idx="4242">
                  <c:v>1.6168</c:v>
                </c:pt>
                <c:pt idx="4243">
                  <c:v>1.6175999999999999</c:v>
                </c:pt>
                <c:pt idx="4244">
                  <c:v>1.6184000000000001</c:v>
                </c:pt>
                <c:pt idx="4245">
                  <c:v>1.6192</c:v>
                </c:pt>
                <c:pt idx="4246">
                  <c:v>1.62</c:v>
                </c:pt>
                <c:pt idx="4247">
                  <c:v>1.6209</c:v>
                </c:pt>
                <c:pt idx="4248">
                  <c:v>1.6216999999999999</c:v>
                </c:pt>
                <c:pt idx="4249">
                  <c:v>1.6225000000000001</c:v>
                </c:pt>
                <c:pt idx="4250">
                  <c:v>1.6233</c:v>
                </c:pt>
                <c:pt idx="4251">
                  <c:v>1.6241000000000001</c:v>
                </c:pt>
                <c:pt idx="4252">
                  <c:v>1.6249</c:v>
                </c:pt>
                <c:pt idx="4253">
                  <c:v>1.6256999999999999</c:v>
                </c:pt>
                <c:pt idx="4254">
                  <c:v>1.6265000000000001</c:v>
                </c:pt>
                <c:pt idx="4255">
                  <c:v>1.6273</c:v>
                </c:pt>
                <c:pt idx="4256">
                  <c:v>1.6281000000000001</c:v>
                </c:pt>
                <c:pt idx="4257">
                  <c:v>1.6289</c:v>
                </c:pt>
                <c:pt idx="4258">
                  <c:v>1.6296999999999999</c:v>
                </c:pt>
                <c:pt idx="4259">
                  <c:v>1.6305000000000001</c:v>
                </c:pt>
                <c:pt idx="4260">
                  <c:v>1.6313</c:v>
                </c:pt>
                <c:pt idx="4261">
                  <c:v>1.6321000000000001</c:v>
                </c:pt>
                <c:pt idx="4262">
                  <c:v>1.6329</c:v>
                </c:pt>
                <c:pt idx="4263">
                  <c:v>1.6336999999999999</c:v>
                </c:pt>
                <c:pt idx="4264">
                  <c:v>1.6345000000000001</c:v>
                </c:pt>
                <c:pt idx="4265">
                  <c:v>1.6353</c:v>
                </c:pt>
                <c:pt idx="4266">
                  <c:v>1.6361000000000001</c:v>
                </c:pt>
                <c:pt idx="4267">
                  <c:v>1.6369</c:v>
                </c:pt>
                <c:pt idx="4268">
                  <c:v>1.6376999999999999</c:v>
                </c:pt>
                <c:pt idx="4269">
                  <c:v>1.6385000000000001</c:v>
                </c:pt>
                <c:pt idx="4270">
                  <c:v>1.6394</c:v>
                </c:pt>
                <c:pt idx="4271">
                  <c:v>1.6402000000000001</c:v>
                </c:pt>
                <c:pt idx="4272">
                  <c:v>1.641</c:v>
                </c:pt>
                <c:pt idx="4273">
                  <c:v>1.6417999999999999</c:v>
                </c:pt>
                <c:pt idx="4274">
                  <c:v>1.6426000000000001</c:v>
                </c:pt>
                <c:pt idx="4275">
                  <c:v>1.6434</c:v>
                </c:pt>
                <c:pt idx="4276">
                  <c:v>1.6442000000000001</c:v>
                </c:pt>
                <c:pt idx="4277">
                  <c:v>1.645</c:v>
                </c:pt>
                <c:pt idx="4278">
                  <c:v>1.6457999999999999</c:v>
                </c:pt>
                <c:pt idx="4279">
                  <c:v>1.6479999999999999</c:v>
                </c:pt>
                <c:pt idx="4280">
                  <c:v>1.6514</c:v>
                </c:pt>
                <c:pt idx="4281">
                  <c:v>1.6548</c:v>
                </c:pt>
                <c:pt idx="4282">
                  <c:v>1.6583000000000001</c:v>
                </c:pt>
                <c:pt idx="4283">
                  <c:v>1.6617</c:v>
                </c:pt>
                <c:pt idx="4284">
                  <c:v>1.6646000000000001</c:v>
                </c:pt>
                <c:pt idx="4285">
                  <c:v>1.6653</c:v>
                </c:pt>
                <c:pt idx="4286">
                  <c:v>1.6660999999999999</c:v>
                </c:pt>
                <c:pt idx="4287">
                  <c:v>1.6669</c:v>
                </c:pt>
                <c:pt idx="4288">
                  <c:v>1.6677</c:v>
                </c:pt>
                <c:pt idx="4289">
                  <c:v>1.6684000000000001</c:v>
                </c:pt>
                <c:pt idx="4290">
                  <c:v>1.6692</c:v>
                </c:pt>
                <c:pt idx="4291">
                  <c:v>1.67</c:v>
                </c:pt>
                <c:pt idx="4292">
                  <c:v>1.6708000000000001</c:v>
                </c:pt>
                <c:pt idx="4293">
                  <c:v>1.6715</c:v>
                </c:pt>
                <c:pt idx="4294">
                  <c:v>1.6722999999999999</c:v>
                </c:pt>
                <c:pt idx="4295">
                  <c:v>1.6731</c:v>
                </c:pt>
                <c:pt idx="4296">
                  <c:v>1.6738999999999999</c:v>
                </c:pt>
                <c:pt idx="4297">
                  <c:v>1.6746000000000001</c:v>
                </c:pt>
                <c:pt idx="4298">
                  <c:v>1.6754</c:v>
                </c:pt>
                <c:pt idx="4299">
                  <c:v>1.6761999999999999</c:v>
                </c:pt>
                <c:pt idx="4300">
                  <c:v>1.677</c:v>
                </c:pt>
                <c:pt idx="4301">
                  <c:v>1.6777</c:v>
                </c:pt>
                <c:pt idx="4302">
                  <c:v>1.6785000000000001</c:v>
                </c:pt>
                <c:pt idx="4303">
                  <c:v>1.6793</c:v>
                </c:pt>
                <c:pt idx="4304">
                  <c:v>1.6800999999999999</c:v>
                </c:pt>
                <c:pt idx="4305">
                  <c:v>1.6808000000000001</c:v>
                </c:pt>
                <c:pt idx="4306">
                  <c:v>1.6816</c:v>
                </c:pt>
                <c:pt idx="4307">
                  <c:v>1.6823999999999999</c:v>
                </c:pt>
                <c:pt idx="4308">
                  <c:v>1.6831</c:v>
                </c:pt>
                <c:pt idx="4309">
                  <c:v>1.6839</c:v>
                </c:pt>
                <c:pt idx="4310">
                  <c:v>1.6847000000000001</c:v>
                </c:pt>
                <c:pt idx="4311">
                  <c:v>1.6855</c:v>
                </c:pt>
                <c:pt idx="4312">
                  <c:v>1.6861999999999999</c:v>
                </c:pt>
                <c:pt idx="4313">
                  <c:v>1.6870000000000001</c:v>
                </c:pt>
                <c:pt idx="4314">
                  <c:v>1.6878</c:v>
                </c:pt>
                <c:pt idx="4315">
                  <c:v>1.6886000000000001</c:v>
                </c:pt>
                <c:pt idx="4316">
                  <c:v>1.6893</c:v>
                </c:pt>
                <c:pt idx="4317">
                  <c:v>1.6900999999999999</c:v>
                </c:pt>
                <c:pt idx="4318">
                  <c:v>1.6909000000000001</c:v>
                </c:pt>
                <c:pt idx="4319">
                  <c:v>1.6917</c:v>
                </c:pt>
                <c:pt idx="4320">
                  <c:v>1.6923999999999999</c:v>
                </c:pt>
                <c:pt idx="4321">
                  <c:v>1.6932</c:v>
                </c:pt>
                <c:pt idx="4322">
                  <c:v>1.694</c:v>
                </c:pt>
                <c:pt idx="4323">
                  <c:v>1.6948000000000001</c:v>
                </c:pt>
                <c:pt idx="4324">
                  <c:v>1.6955</c:v>
                </c:pt>
                <c:pt idx="4325">
                  <c:v>1.6962999999999999</c:v>
                </c:pt>
                <c:pt idx="4326">
                  <c:v>1.6971000000000001</c:v>
                </c:pt>
                <c:pt idx="4327">
                  <c:v>1.6979</c:v>
                </c:pt>
                <c:pt idx="4328">
                  <c:v>1.6986000000000001</c:v>
                </c:pt>
                <c:pt idx="4329">
                  <c:v>1.6994</c:v>
                </c:pt>
                <c:pt idx="4330">
                  <c:v>1.7001999999999999</c:v>
                </c:pt>
                <c:pt idx="4331">
                  <c:v>1.7010000000000001</c:v>
                </c:pt>
                <c:pt idx="4332">
                  <c:v>1.7017</c:v>
                </c:pt>
                <c:pt idx="4333">
                  <c:v>1.7024999999999999</c:v>
                </c:pt>
                <c:pt idx="4334">
                  <c:v>1.7033</c:v>
                </c:pt>
                <c:pt idx="4335">
                  <c:v>1.7040999999999999</c:v>
                </c:pt>
                <c:pt idx="4336">
                  <c:v>1.7048000000000001</c:v>
                </c:pt>
                <c:pt idx="4337">
                  <c:v>1.7056</c:v>
                </c:pt>
                <c:pt idx="4338">
                  <c:v>1.7063999999999999</c:v>
                </c:pt>
                <c:pt idx="4339">
                  <c:v>1.7071000000000001</c:v>
                </c:pt>
                <c:pt idx="4340">
                  <c:v>1.7079</c:v>
                </c:pt>
                <c:pt idx="4341">
                  <c:v>1.7087000000000001</c:v>
                </c:pt>
                <c:pt idx="4342">
                  <c:v>1.7095</c:v>
                </c:pt>
                <c:pt idx="4343">
                  <c:v>1.7101999999999999</c:v>
                </c:pt>
                <c:pt idx="4344">
                  <c:v>1.7110000000000001</c:v>
                </c:pt>
                <c:pt idx="4345">
                  <c:v>1.7118</c:v>
                </c:pt>
                <c:pt idx="4346">
                  <c:v>1.7125999999999999</c:v>
                </c:pt>
                <c:pt idx="4347">
                  <c:v>1.7133</c:v>
                </c:pt>
                <c:pt idx="4348">
                  <c:v>1.7141</c:v>
                </c:pt>
                <c:pt idx="4349">
                  <c:v>1.7149000000000001</c:v>
                </c:pt>
                <c:pt idx="4350">
                  <c:v>1.7157</c:v>
                </c:pt>
                <c:pt idx="4351">
                  <c:v>1.7163999999999999</c:v>
                </c:pt>
                <c:pt idx="4352">
                  <c:v>1.7172000000000001</c:v>
                </c:pt>
                <c:pt idx="4353">
                  <c:v>1.718</c:v>
                </c:pt>
                <c:pt idx="4354">
                  <c:v>1.7188000000000001</c:v>
                </c:pt>
                <c:pt idx="4355">
                  <c:v>1.7195</c:v>
                </c:pt>
                <c:pt idx="4356">
                  <c:v>1.7202999999999999</c:v>
                </c:pt>
                <c:pt idx="4357">
                  <c:v>1.7211000000000001</c:v>
                </c:pt>
                <c:pt idx="4358">
                  <c:v>1.7219</c:v>
                </c:pt>
                <c:pt idx="4359">
                  <c:v>1.7225999999999999</c:v>
                </c:pt>
                <c:pt idx="4360">
                  <c:v>1.7234</c:v>
                </c:pt>
                <c:pt idx="4361">
                  <c:v>1.7242</c:v>
                </c:pt>
                <c:pt idx="4362">
                  <c:v>1.7250000000000001</c:v>
                </c:pt>
                <c:pt idx="4363">
                  <c:v>1.7258</c:v>
                </c:pt>
                <c:pt idx="4364">
                  <c:v>1.7265999999999999</c:v>
                </c:pt>
                <c:pt idx="4365">
                  <c:v>1.7274</c:v>
                </c:pt>
                <c:pt idx="4366">
                  <c:v>1.7282999999999999</c:v>
                </c:pt>
                <c:pt idx="4367">
                  <c:v>1.7291000000000001</c:v>
                </c:pt>
                <c:pt idx="4368">
                  <c:v>1.7299</c:v>
                </c:pt>
                <c:pt idx="4369">
                  <c:v>1.7307999999999999</c:v>
                </c:pt>
                <c:pt idx="4370">
                  <c:v>1.7316</c:v>
                </c:pt>
                <c:pt idx="4371">
                  <c:v>1.7323999999999999</c:v>
                </c:pt>
                <c:pt idx="4372">
                  <c:v>1.7333000000000001</c:v>
                </c:pt>
                <c:pt idx="4373">
                  <c:v>1.7341</c:v>
                </c:pt>
                <c:pt idx="4374">
                  <c:v>1.7349000000000001</c:v>
                </c:pt>
                <c:pt idx="4375">
                  <c:v>1.7357</c:v>
                </c:pt>
                <c:pt idx="4376">
                  <c:v>1.7365999999999999</c:v>
                </c:pt>
                <c:pt idx="4377">
                  <c:v>1.7374000000000001</c:v>
                </c:pt>
                <c:pt idx="4378">
                  <c:v>1.7382</c:v>
                </c:pt>
                <c:pt idx="4379">
                  <c:v>1.7391000000000001</c:v>
                </c:pt>
                <c:pt idx="4380">
                  <c:v>1.7399</c:v>
                </c:pt>
                <c:pt idx="4381">
                  <c:v>1.7406999999999999</c:v>
                </c:pt>
                <c:pt idx="4382">
                  <c:v>1.7416</c:v>
                </c:pt>
                <c:pt idx="4383">
                  <c:v>1.7423999999999999</c:v>
                </c:pt>
                <c:pt idx="4384">
                  <c:v>1.7432000000000001</c:v>
                </c:pt>
                <c:pt idx="4385">
                  <c:v>1.7441</c:v>
                </c:pt>
                <c:pt idx="4386">
                  <c:v>1.7448999999999999</c:v>
                </c:pt>
                <c:pt idx="4387">
                  <c:v>1.7457</c:v>
                </c:pt>
                <c:pt idx="4388">
                  <c:v>1.7465999999999999</c:v>
                </c:pt>
                <c:pt idx="4389">
                  <c:v>1.7474000000000001</c:v>
                </c:pt>
                <c:pt idx="4390">
                  <c:v>1.7482</c:v>
                </c:pt>
                <c:pt idx="4391">
                  <c:v>1.7491000000000001</c:v>
                </c:pt>
                <c:pt idx="4392">
                  <c:v>1.7499</c:v>
                </c:pt>
                <c:pt idx="4393">
                  <c:v>1.7506999999999999</c:v>
                </c:pt>
                <c:pt idx="4394">
                  <c:v>1.7516</c:v>
                </c:pt>
                <c:pt idx="4395">
                  <c:v>1.7524</c:v>
                </c:pt>
                <c:pt idx="4396">
                  <c:v>1.7532000000000001</c:v>
                </c:pt>
                <c:pt idx="4397">
                  <c:v>1.7541</c:v>
                </c:pt>
                <c:pt idx="4398">
                  <c:v>1.7548999999999999</c:v>
                </c:pt>
                <c:pt idx="4399">
                  <c:v>1.7557</c:v>
                </c:pt>
                <c:pt idx="4400">
                  <c:v>1.7565999999999999</c:v>
                </c:pt>
                <c:pt idx="4401">
                  <c:v>1.7574000000000001</c:v>
                </c:pt>
                <c:pt idx="4402">
                  <c:v>1.7582</c:v>
                </c:pt>
                <c:pt idx="4403">
                  <c:v>1.7591000000000001</c:v>
                </c:pt>
                <c:pt idx="4404">
                  <c:v>1.7599</c:v>
                </c:pt>
                <c:pt idx="4405">
                  <c:v>1.7606999999999999</c:v>
                </c:pt>
                <c:pt idx="4406">
                  <c:v>1.7616000000000001</c:v>
                </c:pt>
                <c:pt idx="4407">
                  <c:v>1.7624</c:v>
                </c:pt>
                <c:pt idx="4408">
                  <c:v>1.7632000000000001</c:v>
                </c:pt>
                <c:pt idx="4409">
                  <c:v>1.7641</c:v>
                </c:pt>
                <c:pt idx="4410">
                  <c:v>1.7648999999999999</c:v>
                </c:pt>
                <c:pt idx="4411">
                  <c:v>1.7657</c:v>
                </c:pt>
                <c:pt idx="4412">
                  <c:v>1.7665999999999999</c:v>
                </c:pt>
                <c:pt idx="4413">
                  <c:v>1.7674000000000001</c:v>
                </c:pt>
                <c:pt idx="4414">
                  <c:v>1.7682</c:v>
                </c:pt>
                <c:pt idx="4415">
                  <c:v>1.7690999999999999</c:v>
                </c:pt>
                <c:pt idx="4416">
                  <c:v>1.7699</c:v>
                </c:pt>
                <c:pt idx="4417">
                  <c:v>1.7706999999999999</c:v>
                </c:pt>
                <c:pt idx="4418">
                  <c:v>1.7715000000000001</c:v>
                </c:pt>
                <c:pt idx="4419">
                  <c:v>1.7724</c:v>
                </c:pt>
                <c:pt idx="4420">
                  <c:v>1.7732000000000001</c:v>
                </c:pt>
                <c:pt idx="4421">
                  <c:v>1.774</c:v>
                </c:pt>
                <c:pt idx="4422">
                  <c:v>1.7748999999999999</c:v>
                </c:pt>
                <c:pt idx="4423">
                  <c:v>1.7757000000000001</c:v>
                </c:pt>
                <c:pt idx="4424">
                  <c:v>1.7765</c:v>
                </c:pt>
                <c:pt idx="4425">
                  <c:v>1.7774000000000001</c:v>
                </c:pt>
                <c:pt idx="4426">
                  <c:v>1.7782</c:v>
                </c:pt>
                <c:pt idx="4427">
                  <c:v>1.7789999999999999</c:v>
                </c:pt>
                <c:pt idx="4428">
                  <c:v>1.7799</c:v>
                </c:pt>
                <c:pt idx="4429">
                  <c:v>1.7806999999999999</c:v>
                </c:pt>
                <c:pt idx="4430">
                  <c:v>1.7815000000000001</c:v>
                </c:pt>
                <c:pt idx="4431">
                  <c:v>1.7824</c:v>
                </c:pt>
                <c:pt idx="4432">
                  <c:v>1.7831999999999999</c:v>
                </c:pt>
                <c:pt idx="4433">
                  <c:v>1.784</c:v>
                </c:pt>
                <c:pt idx="4434">
                  <c:v>1.7848999999999999</c:v>
                </c:pt>
                <c:pt idx="4435">
                  <c:v>1.7857000000000001</c:v>
                </c:pt>
                <c:pt idx="4436">
                  <c:v>1.7865</c:v>
                </c:pt>
                <c:pt idx="4437">
                  <c:v>1.7874000000000001</c:v>
                </c:pt>
                <c:pt idx="4438">
                  <c:v>1.7882</c:v>
                </c:pt>
                <c:pt idx="4439">
                  <c:v>1.7889999999999999</c:v>
                </c:pt>
                <c:pt idx="4440">
                  <c:v>1.7899</c:v>
                </c:pt>
                <c:pt idx="4441">
                  <c:v>1.7907</c:v>
                </c:pt>
                <c:pt idx="4442">
                  <c:v>1.7915000000000001</c:v>
                </c:pt>
                <c:pt idx="4443">
                  <c:v>1.7924</c:v>
                </c:pt>
                <c:pt idx="4444">
                  <c:v>1.7931999999999999</c:v>
                </c:pt>
                <c:pt idx="4445">
                  <c:v>1.794</c:v>
                </c:pt>
                <c:pt idx="4446">
                  <c:v>1.7948999999999999</c:v>
                </c:pt>
                <c:pt idx="4447">
                  <c:v>1.7957000000000001</c:v>
                </c:pt>
                <c:pt idx="4448">
                  <c:v>1.7965</c:v>
                </c:pt>
                <c:pt idx="4449">
                  <c:v>1.7974000000000001</c:v>
                </c:pt>
                <c:pt idx="4450">
                  <c:v>1.7982</c:v>
                </c:pt>
                <c:pt idx="4451">
                  <c:v>1.7989999999999999</c:v>
                </c:pt>
                <c:pt idx="4452">
                  <c:v>1.7999000000000001</c:v>
                </c:pt>
                <c:pt idx="4453">
                  <c:v>1.8007</c:v>
                </c:pt>
                <c:pt idx="4454">
                  <c:v>1.8015000000000001</c:v>
                </c:pt>
                <c:pt idx="4455">
                  <c:v>1.8024</c:v>
                </c:pt>
                <c:pt idx="4456">
                  <c:v>1.8031999999999999</c:v>
                </c:pt>
                <c:pt idx="4457">
                  <c:v>1.804</c:v>
                </c:pt>
                <c:pt idx="4458">
                  <c:v>1.8048999999999999</c:v>
                </c:pt>
                <c:pt idx="4459">
                  <c:v>1.8057000000000001</c:v>
                </c:pt>
                <c:pt idx="4460">
                  <c:v>1.8065</c:v>
                </c:pt>
                <c:pt idx="4461">
                  <c:v>1.8072999999999999</c:v>
                </c:pt>
                <c:pt idx="4462">
                  <c:v>1.8082</c:v>
                </c:pt>
                <c:pt idx="4463">
                  <c:v>1.8089999999999999</c:v>
                </c:pt>
                <c:pt idx="4464">
                  <c:v>1.8098000000000001</c:v>
                </c:pt>
                <c:pt idx="4465">
                  <c:v>1.8107</c:v>
                </c:pt>
                <c:pt idx="4466">
                  <c:v>1.8115000000000001</c:v>
                </c:pt>
                <c:pt idx="4467">
                  <c:v>1.8123</c:v>
                </c:pt>
                <c:pt idx="4468">
                  <c:v>1.8131999999999999</c:v>
                </c:pt>
                <c:pt idx="4469">
                  <c:v>1.8140000000000001</c:v>
                </c:pt>
                <c:pt idx="4470">
                  <c:v>1.8148</c:v>
                </c:pt>
                <c:pt idx="4471">
                  <c:v>1.8157000000000001</c:v>
                </c:pt>
                <c:pt idx="4472">
                  <c:v>1.8165</c:v>
                </c:pt>
                <c:pt idx="4473">
                  <c:v>1.8172999999999999</c:v>
                </c:pt>
                <c:pt idx="4474">
                  <c:v>1.8182</c:v>
                </c:pt>
                <c:pt idx="4475">
                  <c:v>1.819</c:v>
                </c:pt>
                <c:pt idx="4476">
                  <c:v>1.8198000000000001</c:v>
                </c:pt>
                <c:pt idx="4477">
                  <c:v>1.8207</c:v>
                </c:pt>
                <c:pt idx="4478">
                  <c:v>1.8214999999999999</c:v>
                </c:pt>
                <c:pt idx="4479">
                  <c:v>1.8223</c:v>
                </c:pt>
                <c:pt idx="4480">
                  <c:v>1.8231999999999999</c:v>
                </c:pt>
                <c:pt idx="4481">
                  <c:v>1.8240000000000001</c:v>
                </c:pt>
                <c:pt idx="4482">
                  <c:v>1.8248</c:v>
                </c:pt>
                <c:pt idx="4483">
                  <c:v>1.8257000000000001</c:v>
                </c:pt>
                <c:pt idx="4484">
                  <c:v>1.8265</c:v>
                </c:pt>
                <c:pt idx="4485">
                  <c:v>1.8272999999999999</c:v>
                </c:pt>
                <c:pt idx="4486">
                  <c:v>1.8282</c:v>
                </c:pt>
                <c:pt idx="4487">
                  <c:v>1.829</c:v>
                </c:pt>
                <c:pt idx="4488">
                  <c:v>1.8298000000000001</c:v>
                </c:pt>
                <c:pt idx="4489">
                  <c:v>1.8307</c:v>
                </c:pt>
                <c:pt idx="4490">
                  <c:v>1.8314999999999999</c:v>
                </c:pt>
                <c:pt idx="4491">
                  <c:v>1.8323</c:v>
                </c:pt>
                <c:pt idx="4492">
                  <c:v>1.8331999999999999</c:v>
                </c:pt>
                <c:pt idx="4493">
                  <c:v>1.8340000000000001</c:v>
                </c:pt>
                <c:pt idx="4494">
                  <c:v>1.8348</c:v>
                </c:pt>
                <c:pt idx="4495">
                  <c:v>1.8357000000000001</c:v>
                </c:pt>
                <c:pt idx="4496">
                  <c:v>1.8365</c:v>
                </c:pt>
                <c:pt idx="4497">
                  <c:v>1.8372999999999999</c:v>
                </c:pt>
                <c:pt idx="4498">
                  <c:v>1.8382000000000001</c:v>
                </c:pt>
                <c:pt idx="4499">
                  <c:v>1.839</c:v>
                </c:pt>
                <c:pt idx="4500">
                  <c:v>1.8398000000000001</c:v>
                </c:pt>
                <c:pt idx="4501">
                  <c:v>1.8406</c:v>
                </c:pt>
                <c:pt idx="4502">
                  <c:v>1.8414999999999999</c:v>
                </c:pt>
                <c:pt idx="4503">
                  <c:v>1.8423</c:v>
                </c:pt>
                <c:pt idx="4504">
                  <c:v>1.8431</c:v>
                </c:pt>
                <c:pt idx="4505">
                  <c:v>1.8440000000000001</c:v>
                </c:pt>
                <c:pt idx="4506">
                  <c:v>1.8448</c:v>
                </c:pt>
                <c:pt idx="4507">
                  <c:v>1.8455999999999999</c:v>
                </c:pt>
                <c:pt idx="4508">
                  <c:v>1.8465</c:v>
                </c:pt>
                <c:pt idx="4509">
                  <c:v>1.8472999999999999</c:v>
                </c:pt>
                <c:pt idx="4510">
                  <c:v>1.8481000000000001</c:v>
                </c:pt>
                <c:pt idx="4511">
                  <c:v>1.849</c:v>
                </c:pt>
                <c:pt idx="4512">
                  <c:v>1.8498000000000001</c:v>
                </c:pt>
                <c:pt idx="4513">
                  <c:v>1.8506</c:v>
                </c:pt>
                <c:pt idx="4514">
                  <c:v>1.8514999999999999</c:v>
                </c:pt>
                <c:pt idx="4515">
                  <c:v>1.8523000000000001</c:v>
                </c:pt>
                <c:pt idx="4516">
                  <c:v>1.8531</c:v>
                </c:pt>
                <c:pt idx="4517">
                  <c:v>1.8540000000000001</c:v>
                </c:pt>
                <c:pt idx="4518">
                  <c:v>1.8548</c:v>
                </c:pt>
                <c:pt idx="4519">
                  <c:v>1.8555999999999999</c:v>
                </c:pt>
                <c:pt idx="4520">
                  <c:v>1.8565</c:v>
                </c:pt>
                <c:pt idx="4521">
                  <c:v>1.8573</c:v>
                </c:pt>
                <c:pt idx="4522">
                  <c:v>1.8581000000000001</c:v>
                </c:pt>
                <c:pt idx="4523">
                  <c:v>1.859</c:v>
                </c:pt>
                <c:pt idx="4524">
                  <c:v>1.8597999999999999</c:v>
                </c:pt>
                <c:pt idx="4525">
                  <c:v>1.8604000000000001</c:v>
                </c:pt>
                <c:pt idx="4526">
                  <c:v>1.8611</c:v>
                </c:pt>
                <c:pt idx="4527">
                  <c:v>1.8617999999999999</c:v>
                </c:pt>
                <c:pt idx="4528">
                  <c:v>1.8625</c:v>
                </c:pt>
                <c:pt idx="4529">
                  <c:v>1.8632</c:v>
                </c:pt>
                <c:pt idx="4530">
                  <c:v>1.8638999999999999</c:v>
                </c:pt>
                <c:pt idx="4531">
                  <c:v>1.8645</c:v>
                </c:pt>
                <c:pt idx="4532">
                  <c:v>1.8652</c:v>
                </c:pt>
                <c:pt idx="4533">
                  <c:v>1.8658999999999999</c:v>
                </c:pt>
                <c:pt idx="4534">
                  <c:v>1.8666</c:v>
                </c:pt>
                <c:pt idx="4535">
                  <c:v>1.8673</c:v>
                </c:pt>
                <c:pt idx="4536">
                  <c:v>1.8680000000000001</c:v>
                </c:pt>
                <c:pt idx="4537">
                  <c:v>1.8687</c:v>
                </c:pt>
                <c:pt idx="4538">
                  <c:v>1.8693</c:v>
                </c:pt>
                <c:pt idx="4539">
                  <c:v>1.87</c:v>
                </c:pt>
                <c:pt idx="4540">
                  <c:v>1.8707</c:v>
                </c:pt>
                <c:pt idx="4541">
                  <c:v>1.8714</c:v>
                </c:pt>
                <c:pt idx="4542">
                  <c:v>1.8721000000000001</c:v>
                </c:pt>
                <c:pt idx="4543">
                  <c:v>1.8728</c:v>
                </c:pt>
                <c:pt idx="4544">
                  <c:v>1.8734</c:v>
                </c:pt>
                <c:pt idx="4545">
                  <c:v>1.8741000000000001</c:v>
                </c:pt>
                <c:pt idx="4546">
                  <c:v>1.8748</c:v>
                </c:pt>
                <c:pt idx="4547">
                  <c:v>1.8754999999999999</c:v>
                </c:pt>
                <c:pt idx="4548">
                  <c:v>1.8762000000000001</c:v>
                </c:pt>
                <c:pt idx="4549">
                  <c:v>1.8769</c:v>
                </c:pt>
                <c:pt idx="4550">
                  <c:v>1.8774999999999999</c:v>
                </c:pt>
                <c:pt idx="4551">
                  <c:v>1.8782000000000001</c:v>
                </c:pt>
                <c:pt idx="4552">
                  <c:v>1.8789</c:v>
                </c:pt>
                <c:pt idx="4553">
                  <c:v>1.8795999999999999</c:v>
                </c:pt>
                <c:pt idx="4554">
                  <c:v>1.8803000000000001</c:v>
                </c:pt>
                <c:pt idx="4555">
                  <c:v>1.881</c:v>
                </c:pt>
                <c:pt idx="4556">
                  <c:v>1.8816999999999999</c:v>
                </c:pt>
                <c:pt idx="4557">
                  <c:v>1.8823000000000001</c:v>
                </c:pt>
                <c:pt idx="4558">
                  <c:v>1.883</c:v>
                </c:pt>
                <c:pt idx="4559">
                  <c:v>1.8836999999999999</c:v>
                </c:pt>
                <c:pt idx="4560">
                  <c:v>1.8844000000000001</c:v>
                </c:pt>
                <c:pt idx="4561">
                  <c:v>1.8851</c:v>
                </c:pt>
                <c:pt idx="4562">
                  <c:v>1.8857999999999999</c:v>
                </c:pt>
                <c:pt idx="4563">
                  <c:v>1.8864000000000001</c:v>
                </c:pt>
                <c:pt idx="4564">
                  <c:v>1.8871</c:v>
                </c:pt>
                <c:pt idx="4565">
                  <c:v>1.8877999999999999</c:v>
                </c:pt>
                <c:pt idx="4566">
                  <c:v>1.8885000000000001</c:v>
                </c:pt>
                <c:pt idx="4567">
                  <c:v>1.8892</c:v>
                </c:pt>
                <c:pt idx="4568">
                  <c:v>1.8898999999999999</c:v>
                </c:pt>
                <c:pt idx="4569">
                  <c:v>1.8906000000000001</c:v>
                </c:pt>
                <c:pt idx="4570">
                  <c:v>1.8912</c:v>
                </c:pt>
                <c:pt idx="4571">
                  <c:v>1.8918999999999999</c:v>
                </c:pt>
                <c:pt idx="4572">
                  <c:v>1.8926000000000001</c:v>
                </c:pt>
                <c:pt idx="4573">
                  <c:v>1.8933</c:v>
                </c:pt>
                <c:pt idx="4574">
                  <c:v>1.8939999999999999</c:v>
                </c:pt>
                <c:pt idx="4575">
                  <c:v>1.8947000000000001</c:v>
                </c:pt>
                <c:pt idx="4576">
                  <c:v>1.8953</c:v>
                </c:pt>
                <c:pt idx="4577">
                  <c:v>1.8959999999999999</c:v>
                </c:pt>
                <c:pt idx="4578">
                  <c:v>1.8967000000000001</c:v>
                </c:pt>
                <c:pt idx="4579">
                  <c:v>1.8974</c:v>
                </c:pt>
                <c:pt idx="4580">
                  <c:v>1.8980999999999999</c:v>
                </c:pt>
                <c:pt idx="4581">
                  <c:v>1.8988</c:v>
                </c:pt>
                <c:pt idx="4582">
                  <c:v>1.8994</c:v>
                </c:pt>
                <c:pt idx="4583">
                  <c:v>1.9000999999999999</c:v>
                </c:pt>
                <c:pt idx="4584">
                  <c:v>1.9008</c:v>
                </c:pt>
                <c:pt idx="4585">
                  <c:v>1.9015</c:v>
                </c:pt>
                <c:pt idx="4586">
                  <c:v>1.9021999999999999</c:v>
                </c:pt>
                <c:pt idx="4587">
                  <c:v>1.9029</c:v>
                </c:pt>
                <c:pt idx="4588">
                  <c:v>1.9036</c:v>
                </c:pt>
                <c:pt idx="4589">
                  <c:v>1.9041999999999999</c:v>
                </c:pt>
                <c:pt idx="4590">
                  <c:v>1.9049</c:v>
                </c:pt>
                <c:pt idx="4591">
                  <c:v>1.9056</c:v>
                </c:pt>
                <c:pt idx="4592">
                  <c:v>1.9063000000000001</c:v>
                </c:pt>
                <c:pt idx="4593">
                  <c:v>1.907</c:v>
                </c:pt>
                <c:pt idx="4594">
                  <c:v>1.9077</c:v>
                </c:pt>
                <c:pt idx="4595">
                  <c:v>1.9083000000000001</c:v>
                </c:pt>
                <c:pt idx="4596">
                  <c:v>1.909</c:v>
                </c:pt>
                <c:pt idx="4597">
                  <c:v>1.9097</c:v>
                </c:pt>
                <c:pt idx="4598">
                  <c:v>1.9104000000000001</c:v>
                </c:pt>
                <c:pt idx="4599">
                  <c:v>1.9111</c:v>
                </c:pt>
                <c:pt idx="4600">
                  <c:v>1.9117999999999999</c:v>
                </c:pt>
                <c:pt idx="4601">
                  <c:v>1.9126000000000001</c:v>
                </c:pt>
                <c:pt idx="4602">
                  <c:v>1.9134</c:v>
                </c:pt>
                <c:pt idx="4603">
                  <c:v>1.9141999999999999</c:v>
                </c:pt>
                <c:pt idx="4604">
                  <c:v>1.915</c:v>
                </c:pt>
                <c:pt idx="4605">
                  <c:v>1.9157999999999999</c:v>
                </c:pt>
                <c:pt idx="4606">
                  <c:v>1.9166000000000001</c:v>
                </c:pt>
                <c:pt idx="4607">
                  <c:v>1.9174</c:v>
                </c:pt>
                <c:pt idx="4608">
                  <c:v>1.9182999999999999</c:v>
                </c:pt>
                <c:pt idx="4609">
                  <c:v>1.9191</c:v>
                </c:pt>
                <c:pt idx="4610">
                  <c:v>1.9198999999999999</c:v>
                </c:pt>
                <c:pt idx="4611">
                  <c:v>1.9207000000000001</c:v>
                </c:pt>
                <c:pt idx="4612">
                  <c:v>1.9215</c:v>
                </c:pt>
                <c:pt idx="4613">
                  <c:v>1.9222999999999999</c:v>
                </c:pt>
                <c:pt idx="4614">
                  <c:v>1.9231</c:v>
                </c:pt>
                <c:pt idx="4615">
                  <c:v>1.9238999999999999</c:v>
                </c:pt>
                <c:pt idx="4616">
                  <c:v>1.9247000000000001</c:v>
                </c:pt>
                <c:pt idx="4617">
                  <c:v>1.9255</c:v>
                </c:pt>
                <c:pt idx="4618">
                  <c:v>1.9263999999999999</c:v>
                </c:pt>
                <c:pt idx="4619">
                  <c:v>1.9272</c:v>
                </c:pt>
                <c:pt idx="4620">
                  <c:v>1.9279999999999999</c:v>
                </c:pt>
                <c:pt idx="4621">
                  <c:v>1.9288000000000001</c:v>
                </c:pt>
                <c:pt idx="4622">
                  <c:v>1.9296</c:v>
                </c:pt>
                <c:pt idx="4623">
                  <c:v>1.9303999999999999</c:v>
                </c:pt>
                <c:pt idx="4624">
                  <c:v>1.9312</c:v>
                </c:pt>
                <c:pt idx="4625">
                  <c:v>1.9319999999999999</c:v>
                </c:pt>
                <c:pt idx="4626">
                  <c:v>1.9328000000000001</c:v>
                </c:pt>
                <c:pt idx="4627">
                  <c:v>1.9337</c:v>
                </c:pt>
                <c:pt idx="4628">
                  <c:v>1.9345000000000001</c:v>
                </c:pt>
                <c:pt idx="4629">
                  <c:v>1.9353</c:v>
                </c:pt>
                <c:pt idx="4630">
                  <c:v>1.9360999999999999</c:v>
                </c:pt>
                <c:pt idx="4631">
                  <c:v>1.9369000000000001</c:v>
                </c:pt>
                <c:pt idx="4632">
                  <c:v>1.9377</c:v>
                </c:pt>
                <c:pt idx="4633">
                  <c:v>1.9384999999999999</c:v>
                </c:pt>
                <c:pt idx="4634">
                  <c:v>1.9393</c:v>
                </c:pt>
                <c:pt idx="4635">
                  <c:v>1.9400999999999999</c:v>
                </c:pt>
                <c:pt idx="4636">
                  <c:v>1.9409000000000001</c:v>
                </c:pt>
                <c:pt idx="4637">
                  <c:v>1.9418</c:v>
                </c:pt>
                <c:pt idx="4638">
                  <c:v>1.9426000000000001</c:v>
                </c:pt>
                <c:pt idx="4639">
                  <c:v>1.9434</c:v>
                </c:pt>
                <c:pt idx="4640">
                  <c:v>1.9441999999999999</c:v>
                </c:pt>
                <c:pt idx="4641">
                  <c:v>1.9450000000000001</c:v>
                </c:pt>
                <c:pt idx="4642">
                  <c:v>1.9458</c:v>
                </c:pt>
                <c:pt idx="4643">
                  <c:v>1.9466000000000001</c:v>
                </c:pt>
                <c:pt idx="4644">
                  <c:v>1.9474</c:v>
                </c:pt>
                <c:pt idx="4645">
                  <c:v>1.9481999999999999</c:v>
                </c:pt>
                <c:pt idx="4646">
                  <c:v>1.9490000000000001</c:v>
                </c:pt>
                <c:pt idx="4647">
                  <c:v>1.9499</c:v>
                </c:pt>
                <c:pt idx="4648">
                  <c:v>1.9507000000000001</c:v>
                </c:pt>
                <c:pt idx="4649">
                  <c:v>1.9515</c:v>
                </c:pt>
                <c:pt idx="4650">
                  <c:v>1.9522999999999999</c:v>
                </c:pt>
                <c:pt idx="4651">
                  <c:v>1.9531000000000001</c:v>
                </c:pt>
                <c:pt idx="4652">
                  <c:v>1.9539</c:v>
                </c:pt>
                <c:pt idx="4653">
                  <c:v>1.9547000000000001</c:v>
                </c:pt>
                <c:pt idx="4654">
                  <c:v>1.9555</c:v>
                </c:pt>
                <c:pt idx="4655">
                  <c:v>1.9562999999999999</c:v>
                </c:pt>
                <c:pt idx="4656">
                  <c:v>1.9572000000000001</c:v>
                </c:pt>
                <c:pt idx="4657">
                  <c:v>1.958</c:v>
                </c:pt>
                <c:pt idx="4658">
                  <c:v>1.9588000000000001</c:v>
                </c:pt>
                <c:pt idx="4659">
                  <c:v>1.9596</c:v>
                </c:pt>
                <c:pt idx="4660">
                  <c:v>1.9603999999999999</c:v>
                </c:pt>
                <c:pt idx="4661">
                  <c:v>1.9612000000000001</c:v>
                </c:pt>
                <c:pt idx="4662">
                  <c:v>1.962</c:v>
                </c:pt>
                <c:pt idx="4663">
                  <c:v>1.9628000000000001</c:v>
                </c:pt>
                <c:pt idx="4664">
                  <c:v>1.964</c:v>
                </c:pt>
                <c:pt idx="4665">
                  <c:v>1.9652000000000001</c:v>
                </c:pt>
                <c:pt idx="4666">
                  <c:v>1.9663999999999999</c:v>
                </c:pt>
                <c:pt idx="4667">
                  <c:v>1.9676</c:v>
                </c:pt>
                <c:pt idx="4668">
                  <c:v>1.9686999999999999</c:v>
                </c:pt>
                <c:pt idx="4669">
                  <c:v>1.9699</c:v>
                </c:pt>
                <c:pt idx="4670">
                  <c:v>1.9711000000000001</c:v>
                </c:pt>
                <c:pt idx="4671">
                  <c:v>1.9722999999999999</c:v>
                </c:pt>
                <c:pt idx="4672">
                  <c:v>1.9734</c:v>
                </c:pt>
                <c:pt idx="4673">
                  <c:v>1.9745999999999999</c:v>
                </c:pt>
                <c:pt idx="4674">
                  <c:v>1.9758</c:v>
                </c:pt>
                <c:pt idx="4675">
                  <c:v>1.9770000000000001</c:v>
                </c:pt>
                <c:pt idx="4676">
                  <c:v>1.9782</c:v>
                </c:pt>
                <c:pt idx="4677">
                  <c:v>1.9793000000000001</c:v>
                </c:pt>
                <c:pt idx="4678">
                  <c:v>1.9804999999999999</c:v>
                </c:pt>
                <c:pt idx="4679">
                  <c:v>1.9817</c:v>
                </c:pt>
                <c:pt idx="4680">
                  <c:v>1.9829000000000001</c:v>
                </c:pt>
                <c:pt idx="4681">
                  <c:v>1.9841</c:v>
                </c:pt>
                <c:pt idx="4682">
                  <c:v>1.9852000000000001</c:v>
                </c:pt>
                <c:pt idx="4683">
                  <c:v>1.9863999999999999</c:v>
                </c:pt>
                <c:pt idx="4684">
                  <c:v>1.9876</c:v>
                </c:pt>
                <c:pt idx="4685">
                  <c:v>1.9887999999999999</c:v>
                </c:pt>
                <c:pt idx="4686">
                  <c:v>1.9899</c:v>
                </c:pt>
                <c:pt idx="4687">
                  <c:v>1.9911000000000001</c:v>
                </c:pt>
                <c:pt idx="4688">
                  <c:v>1.9923</c:v>
                </c:pt>
                <c:pt idx="4689">
                  <c:v>1.9935</c:v>
                </c:pt>
                <c:pt idx="4690">
                  <c:v>1.9946999999999999</c:v>
                </c:pt>
                <c:pt idx="4691">
                  <c:v>1.9958</c:v>
                </c:pt>
                <c:pt idx="4692">
                  <c:v>1.9970000000000001</c:v>
                </c:pt>
                <c:pt idx="4693">
                  <c:v>1.9982</c:v>
                </c:pt>
                <c:pt idx="4694">
                  <c:v>1.9994000000000001</c:v>
                </c:pt>
                <c:pt idx="4695">
                  <c:v>2.0005999999999999</c:v>
                </c:pt>
                <c:pt idx="4696">
                  <c:v>2.0017</c:v>
                </c:pt>
                <c:pt idx="4697">
                  <c:v>2.0028999999999999</c:v>
                </c:pt>
                <c:pt idx="4698">
                  <c:v>2.0041000000000002</c:v>
                </c:pt>
                <c:pt idx="4699">
                  <c:v>2.0053000000000001</c:v>
                </c:pt>
                <c:pt idx="4700">
                  <c:v>2.0064000000000002</c:v>
                </c:pt>
                <c:pt idx="4701">
                  <c:v>2.0076000000000001</c:v>
                </c:pt>
                <c:pt idx="4702">
                  <c:v>2.0087999999999999</c:v>
                </c:pt>
                <c:pt idx="4703">
                  <c:v>2.0099999999999998</c:v>
                </c:pt>
                <c:pt idx="4704">
                  <c:v>2.0112000000000001</c:v>
                </c:pt>
                <c:pt idx="4705">
                  <c:v>2.0123000000000002</c:v>
                </c:pt>
                <c:pt idx="4706">
                  <c:v>2.0135000000000001</c:v>
                </c:pt>
                <c:pt idx="4707">
                  <c:v>2.0139999999999998</c:v>
                </c:pt>
                <c:pt idx="4708">
                  <c:v>2.0135000000000001</c:v>
                </c:pt>
                <c:pt idx="4709">
                  <c:v>2.0129999999999999</c:v>
                </c:pt>
                <c:pt idx="4710">
                  <c:v>2.0125000000000002</c:v>
                </c:pt>
                <c:pt idx="4711">
                  <c:v>2.012</c:v>
                </c:pt>
                <c:pt idx="4712">
                  <c:v>2.0114999999999998</c:v>
                </c:pt>
                <c:pt idx="4713">
                  <c:v>2.0110000000000001</c:v>
                </c:pt>
                <c:pt idx="4714">
                  <c:v>2.0105</c:v>
                </c:pt>
                <c:pt idx="4715">
                  <c:v>2.0099999999999998</c:v>
                </c:pt>
                <c:pt idx="4716">
                  <c:v>2.0095000000000001</c:v>
                </c:pt>
                <c:pt idx="4717">
                  <c:v>2.0089999999999999</c:v>
                </c:pt>
                <c:pt idx="4718">
                  <c:v>2.0085000000000002</c:v>
                </c:pt>
                <c:pt idx="4719">
                  <c:v>2.008</c:v>
                </c:pt>
                <c:pt idx="4720">
                  <c:v>2.0074999999999998</c:v>
                </c:pt>
                <c:pt idx="4721">
                  <c:v>2.0070000000000001</c:v>
                </c:pt>
                <c:pt idx="4722">
                  <c:v>2.0065</c:v>
                </c:pt>
                <c:pt idx="4723">
                  <c:v>2.0059999999999998</c:v>
                </c:pt>
                <c:pt idx="4724">
                  <c:v>2.0055000000000001</c:v>
                </c:pt>
                <c:pt idx="4725">
                  <c:v>2.0049999999999999</c:v>
                </c:pt>
                <c:pt idx="4726">
                  <c:v>2.0045000000000002</c:v>
                </c:pt>
                <c:pt idx="4727">
                  <c:v>2.004</c:v>
                </c:pt>
                <c:pt idx="4728">
                  <c:v>2.0034999999999998</c:v>
                </c:pt>
                <c:pt idx="4729">
                  <c:v>2.0030000000000001</c:v>
                </c:pt>
                <c:pt idx="4730">
                  <c:v>2.0024999999999999</c:v>
                </c:pt>
                <c:pt idx="4731">
                  <c:v>2.0019999999999998</c:v>
                </c:pt>
                <c:pt idx="4732">
                  <c:v>2.0015000000000001</c:v>
                </c:pt>
                <c:pt idx="4733">
                  <c:v>2.0009999999999999</c:v>
                </c:pt>
                <c:pt idx="4734">
                  <c:v>2.0005000000000002</c:v>
                </c:pt>
                <c:pt idx="4735">
                  <c:v>2</c:v>
                </c:pt>
                <c:pt idx="4736">
                  <c:v>1.9995000000000001</c:v>
                </c:pt>
                <c:pt idx="4737">
                  <c:v>1.9990000000000001</c:v>
                </c:pt>
                <c:pt idx="4738">
                  <c:v>1.9984999999999999</c:v>
                </c:pt>
                <c:pt idx="4739">
                  <c:v>1.998</c:v>
                </c:pt>
                <c:pt idx="4740">
                  <c:v>1.9975000000000001</c:v>
                </c:pt>
                <c:pt idx="4741">
                  <c:v>1.9970000000000001</c:v>
                </c:pt>
                <c:pt idx="4742">
                  <c:v>1.9964999999999999</c:v>
                </c:pt>
                <c:pt idx="4743">
                  <c:v>1.996</c:v>
                </c:pt>
                <c:pt idx="4744">
                  <c:v>1.9955000000000001</c:v>
                </c:pt>
                <c:pt idx="4745">
                  <c:v>1.9950000000000001</c:v>
                </c:pt>
                <c:pt idx="4746">
                  <c:v>1.9944999999999999</c:v>
                </c:pt>
                <c:pt idx="4747">
                  <c:v>1.994</c:v>
                </c:pt>
                <c:pt idx="4748">
                  <c:v>1.9935</c:v>
                </c:pt>
                <c:pt idx="4749">
                  <c:v>1.9930000000000001</c:v>
                </c:pt>
                <c:pt idx="4750">
                  <c:v>1.9924999999999999</c:v>
                </c:pt>
                <c:pt idx="4751">
                  <c:v>1.992</c:v>
                </c:pt>
                <c:pt idx="4752">
                  <c:v>1.9915</c:v>
                </c:pt>
                <c:pt idx="4753">
                  <c:v>1.9910000000000001</c:v>
                </c:pt>
                <c:pt idx="4754">
                  <c:v>1.9904999999999999</c:v>
                </c:pt>
                <c:pt idx="4755">
                  <c:v>1.99</c:v>
                </c:pt>
                <c:pt idx="4756">
                  <c:v>1.9895</c:v>
                </c:pt>
                <c:pt idx="4757">
                  <c:v>1.9890000000000001</c:v>
                </c:pt>
                <c:pt idx="4758">
                  <c:v>1.9884999999999999</c:v>
                </c:pt>
                <c:pt idx="4759">
                  <c:v>1.988</c:v>
                </c:pt>
                <c:pt idx="4760">
                  <c:v>1.9875</c:v>
                </c:pt>
                <c:pt idx="4761">
                  <c:v>1.9870000000000001</c:v>
                </c:pt>
                <c:pt idx="4762">
                  <c:v>1.9864999999999999</c:v>
                </c:pt>
                <c:pt idx="4763">
                  <c:v>1.986</c:v>
                </c:pt>
                <c:pt idx="4764">
                  <c:v>1.9855</c:v>
                </c:pt>
                <c:pt idx="4765">
                  <c:v>1.9850000000000001</c:v>
                </c:pt>
                <c:pt idx="4766">
                  <c:v>1.9844999999999999</c:v>
                </c:pt>
                <c:pt idx="4767">
                  <c:v>1.984</c:v>
                </c:pt>
                <c:pt idx="4768">
                  <c:v>1.9835</c:v>
                </c:pt>
                <c:pt idx="4769">
                  <c:v>1.9830000000000001</c:v>
                </c:pt>
                <c:pt idx="4770">
                  <c:v>1.9824999999999999</c:v>
                </c:pt>
                <c:pt idx="4771">
                  <c:v>1.982</c:v>
                </c:pt>
                <c:pt idx="4772">
                  <c:v>1.9813000000000001</c:v>
                </c:pt>
                <c:pt idx="4773">
                  <c:v>1.9805999999999999</c:v>
                </c:pt>
                <c:pt idx="4774">
                  <c:v>1.9798</c:v>
                </c:pt>
                <c:pt idx="4775">
                  <c:v>1.9790000000000001</c:v>
                </c:pt>
                <c:pt idx="4776">
                  <c:v>1.9782</c:v>
                </c:pt>
                <c:pt idx="4777">
                  <c:v>1.9774</c:v>
                </c:pt>
                <c:pt idx="4778">
                  <c:v>1.9765999999999999</c:v>
                </c:pt>
                <c:pt idx="4779">
                  <c:v>1.9758</c:v>
                </c:pt>
                <c:pt idx="4780">
                  <c:v>1.9750000000000001</c:v>
                </c:pt>
                <c:pt idx="4781">
                  <c:v>1.9742</c:v>
                </c:pt>
                <c:pt idx="4782">
                  <c:v>1.9734</c:v>
                </c:pt>
                <c:pt idx="4783">
                  <c:v>1.9725999999999999</c:v>
                </c:pt>
                <c:pt idx="4784">
                  <c:v>1.9718</c:v>
                </c:pt>
                <c:pt idx="4785">
                  <c:v>1.9710000000000001</c:v>
                </c:pt>
                <c:pt idx="4786">
                  <c:v>1.9702</c:v>
                </c:pt>
                <c:pt idx="4787">
                  <c:v>1.9694</c:v>
                </c:pt>
                <c:pt idx="4788">
                  <c:v>1.9686999999999999</c:v>
                </c:pt>
                <c:pt idx="4789">
                  <c:v>1.9679</c:v>
                </c:pt>
                <c:pt idx="4790">
                  <c:v>1.9671000000000001</c:v>
                </c:pt>
                <c:pt idx="4791">
                  <c:v>1.9662999999999999</c:v>
                </c:pt>
                <c:pt idx="4792">
                  <c:v>1.9655</c:v>
                </c:pt>
                <c:pt idx="4793">
                  <c:v>1.9646999999999999</c:v>
                </c:pt>
                <c:pt idx="4794">
                  <c:v>1.9639</c:v>
                </c:pt>
                <c:pt idx="4795">
                  <c:v>1.9631000000000001</c:v>
                </c:pt>
                <c:pt idx="4796">
                  <c:v>1.9622999999999999</c:v>
                </c:pt>
                <c:pt idx="4797">
                  <c:v>1.9615</c:v>
                </c:pt>
                <c:pt idx="4798">
                  <c:v>1.9607000000000001</c:v>
                </c:pt>
                <c:pt idx="4799">
                  <c:v>1.9599</c:v>
                </c:pt>
                <c:pt idx="4800">
                  <c:v>1.9591000000000001</c:v>
                </c:pt>
                <c:pt idx="4801">
                  <c:v>1.9582999999999999</c:v>
                </c:pt>
                <c:pt idx="4802">
                  <c:v>1.9575</c:v>
                </c:pt>
                <c:pt idx="4803">
                  <c:v>1.9567000000000001</c:v>
                </c:pt>
                <c:pt idx="4804">
                  <c:v>1.956</c:v>
                </c:pt>
                <c:pt idx="4805">
                  <c:v>1.9552</c:v>
                </c:pt>
                <c:pt idx="4806">
                  <c:v>1.9543999999999999</c:v>
                </c:pt>
                <c:pt idx="4807">
                  <c:v>1.9536</c:v>
                </c:pt>
                <c:pt idx="4808">
                  <c:v>1.9528000000000001</c:v>
                </c:pt>
                <c:pt idx="4809">
                  <c:v>1.952</c:v>
                </c:pt>
                <c:pt idx="4810">
                  <c:v>1.9512</c:v>
                </c:pt>
                <c:pt idx="4811">
                  <c:v>1.9503999999999999</c:v>
                </c:pt>
                <c:pt idx="4812">
                  <c:v>1.9496</c:v>
                </c:pt>
                <c:pt idx="4813">
                  <c:v>1.9488000000000001</c:v>
                </c:pt>
                <c:pt idx="4814">
                  <c:v>1.948</c:v>
                </c:pt>
                <c:pt idx="4815">
                  <c:v>1.9472</c:v>
                </c:pt>
                <c:pt idx="4816">
                  <c:v>1.9463999999999999</c:v>
                </c:pt>
                <c:pt idx="4817">
                  <c:v>1.9456</c:v>
                </c:pt>
                <c:pt idx="4818">
                  <c:v>1.9448000000000001</c:v>
                </c:pt>
                <c:pt idx="4819">
                  <c:v>1.9440999999999999</c:v>
                </c:pt>
                <c:pt idx="4820">
                  <c:v>1.9433</c:v>
                </c:pt>
                <c:pt idx="4821">
                  <c:v>1.9424999999999999</c:v>
                </c:pt>
                <c:pt idx="4822">
                  <c:v>1.9417</c:v>
                </c:pt>
                <c:pt idx="4823">
                  <c:v>1.9409000000000001</c:v>
                </c:pt>
                <c:pt idx="4824">
                  <c:v>1.9400999999999999</c:v>
                </c:pt>
                <c:pt idx="4825">
                  <c:v>1.9393</c:v>
                </c:pt>
                <c:pt idx="4826">
                  <c:v>1.9384999999999999</c:v>
                </c:pt>
                <c:pt idx="4827">
                  <c:v>1.9377</c:v>
                </c:pt>
                <c:pt idx="4828">
                  <c:v>1.9369000000000001</c:v>
                </c:pt>
                <c:pt idx="4829">
                  <c:v>1.9360999999999999</c:v>
                </c:pt>
                <c:pt idx="4830">
                  <c:v>1.9353</c:v>
                </c:pt>
                <c:pt idx="4831">
                  <c:v>1.9345000000000001</c:v>
                </c:pt>
                <c:pt idx="4832">
                  <c:v>1.9337</c:v>
                </c:pt>
                <c:pt idx="4833">
                  <c:v>1.9329000000000001</c:v>
                </c:pt>
                <c:pt idx="4834">
                  <c:v>1.9320999999999999</c:v>
                </c:pt>
                <c:pt idx="4835">
                  <c:v>1.9314</c:v>
                </c:pt>
                <c:pt idx="4836">
                  <c:v>1.9306000000000001</c:v>
                </c:pt>
                <c:pt idx="4837">
                  <c:v>1.9298</c:v>
                </c:pt>
                <c:pt idx="4838">
                  <c:v>1.929</c:v>
                </c:pt>
                <c:pt idx="4839">
                  <c:v>1.9281999999999999</c:v>
                </c:pt>
                <c:pt idx="4840">
                  <c:v>1.9274</c:v>
                </c:pt>
                <c:pt idx="4841">
                  <c:v>1.9266000000000001</c:v>
                </c:pt>
                <c:pt idx="4842">
                  <c:v>1.9258</c:v>
                </c:pt>
                <c:pt idx="4843">
                  <c:v>1.925</c:v>
                </c:pt>
                <c:pt idx="4844">
                  <c:v>1.9241999999999999</c:v>
                </c:pt>
                <c:pt idx="4845">
                  <c:v>1.9234</c:v>
                </c:pt>
                <c:pt idx="4846">
                  <c:v>1.9226000000000001</c:v>
                </c:pt>
                <c:pt idx="4847">
                  <c:v>1.9218</c:v>
                </c:pt>
                <c:pt idx="4848">
                  <c:v>1.921</c:v>
                </c:pt>
                <c:pt idx="4849">
                  <c:v>1.9201999999999999</c:v>
                </c:pt>
                <c:pt idx="4850">
                  <c:v>1.9195</c:v>
                </c:pt>
                <c:pt idx="4851">
                  <c:v>1.9187000000000001</c:v>
                </c:pt>
                <c:pt idx="4852">
                  <c:v>1.9178999999999999</c:v>
                </c:pt>
                <c:pt idx="4853">
                  <c:v>1.9171</c:v>
                </c:pt>
                <c:pt idx="4854">
                  <c:v>1.9162999999999999</c:v>
                </c:pt>
                <c:pt idx="4855">
                  <c:v>1.9155</c:v>
                </c:pt>
                <c:pt idx="4856">
                  <c:v>1.9147000000000001</c:v>
                </c:pt>
                <c:pt idx="4857">
                  <c:v>1.9138999999999999</c:v>
                </c:pt>
                <c:pt idx="4858">
                  <c:v>1.9131</c:v>
                </c:pt>
                <c:pt idx="4859">
                  <c:v>1.9123000000000001</c:v>
                </c:pt>
                <c:pt idx="4860">
                  <c:v>1.9115</c:v>
                </c:pt>
                <c:pt idx="4861">
                  <c:v>1.9107000000000001</c:v>
                </c:pt>
                <c:pt idx="4862">
                  <c:v>1.9098999999999999</c:v>
                </c:pt>
                <c:pt idx="4863">
                  <c:v>1.9091</c:v>
                </c:pt>
                <c:pt idx="4864">
                  <c:v>1.9083000000000001</c:v>
                </c:pt>
                <c:pt idx="4865">
                  <c:v>1.9075</c:v>
                </c:pt>
                <c:pt idx="4866">
                  <c:v>1.9068000000000001</c:v>
                </c:pt>
                <c:pt idx="4867">
                  <c:v>1.9059999999999999</c:v>
                </c:pt>
                <c:pt idx="4868">
                  <c:v>1.9052</c:v>
                </c:pt>
                <c:pt idx="4869">
                  <c:v>1.9044000000000001</c:v>
                </c:pt>
                <c:pt idx="4870">
                  <c:v>1.9036</c:v>
                </c:pt>
                <c:pt idx="4871">
                  <c:v>1.9028</c:v>
                </c:pt>
                <c:pt idx="4872">
                  <c:v>1.9019999999999999</c:v>
                </c:pt>
                <c:pt idx="4873">
                  <c:v>1.9012</c:v>
                </c:pt>
                <c:pt idx="4874">
                  <c:v>1.9004000000000001</c:v>
                </c:pt>
                <c:pt idx="4875">
                  <c:v>1.8996</c:v>
                </c:pt>
                <c:pt idx="4876">
                  <c:v>1.8988</c:v>
                </c:pt>
                <c:pt idx="4877">
                  <c:v>1.8979999999999999</c:v>
                </c:pt>
                <c:pt idx="4878">
                  <c:v>1.8972</c:v>
                </c:pt>
                <c:pt idx="4879">
                  <c:v>1.8964000000000001</c:v>
                </c:pt>
                <c:pt idx="4880">
                  <c:v>1.8956</c:v>
                </c:pt>
                <c:pt idx="4881">
                  <c:v>1.8949</c:v>
                </c:pt>
                <c:pt idx="4882">
                  <c:v>1.8940999999999999</c:v>
                </c:pt>
                <c:pt idx="4883">
                  <c:v>1.8933</c:v>
                </c:pt>
                <c:pt idx="4884">
                  <c:v>1.8925000000000001</c:v>
                </c:pt>
                <c:pt idx="4885">
                  <c:v>1.8916999999999999</c:v>
                </c:pt>
                <c:pt idx="4886">
                  <c:v>1.8909</c:v>
                </c:pt>
                <c:pt idx="4887">
                  <c:v>1.8900999999999999</c:v>
                </c:pt>
                <c:pt idx="4888">
                  <c:v>1.8893</c:v>
                </c:pt>
                <c:pt idx="4889">
                  <c:v>1.8885000000000001</c:v>
                </c:pt>
                <c:pt idx="4890">
                  <c:v>1.8876999999999999</c:v>
                </c:pt>
                <c:pt idx="4891">
                  <c:v>1.8869</c:v>
                </c:pt>
                <c:pt idx="4892">
                  <c:v>1.8861000000000001</c:v>
                </c:pt>
                <c:pt idx="4893">
                  <c:v>1.8853</c:v>
                </c:pt>
                <c:pt idx="4894">
                  <c:v>1.8845000000000001</c:v>
                </c:pt>
                <c:pt idx="4895">
                  <c:v>1.8836999999999999</c:v>
                </c:pt>
                <c:pt idx="4896">
                  <c:v>1.8829</c:v>
                </c:pt>
                <c:pt idx="4897">
                  <c:v>1.8822000000000001</c:v>
                </c:pt>
                <c:pt idx="4898">
                  <c:v>1.8814</c:v>
                </c:pt>
                <c:pt idx="4899">
                  <c:v>1.8806</c:v>
                </c:pt>
                <c:pt idx="4900">
                  <c:v>1.8797999999999999</c:v>
                </c:pt>
                <c:pt idx="4901">
                  <c:v>1.879</c:v>
                </c:pt>
                <c:pt idx="4902">
                  <c:v>1.8782000000000001</c:v>
                </c:pt>
                <c:pt idx="4903">
                  <c:v>1.8774</c:v>
                </c:pt>
                <c:pt idx="4904">
                  <c:v>1.8766</c:v>
                </c:pt>
                <c:pt idx="4905">
                  <c:v>1.8757999999999999</c:v>
                </c:pt>
                <c:pt idx="4906">
                  <c:v>1.875</c:v>
                </c:pt>
                <c:pt idx="4907">
                  <c:v>1.8742000000000001</c:v>
                </c:pt>
                <c:pt idx="4908">
                  <c:v>1.8734</c:v>
                </c:pt>
                <c:pt idx="4909">
                  <c:v>1.8726</c:v>
                </c:pt>
                <c:pt idx="4910">
                  <c:v>1.8717999999999999</c:v>
                </c:pt>
                <c:pt idx="4911">
                  <c:v>1.871</c:v>
                </c:pt>
                <c:pt idx="4912">
                  <c:v>1.8703000000000001</c:v>
                </c:pt>
                <c:pt idx="4913">
                  <c:v>1.8694999999999999</c:v>
                </c:pt>
                <c:pt idx="4914">
                  <c:v>1.8687</c:v>
                </c:pt>
                <c:pt idx="4915">
                  <c:v>1.8678999999999999</c:v>
                </c:pt>
                <c:pt idx="4916">
                  <c:v>1.8671</c:v>
                </c:pt>
                <c:pt idx="4917">
                  <c:v>1.8663000000000001</c:v>
                </c:pt>
                <c:pt idx="4918">
                  <c:v>1.8654999999999999</c:v>
                </c:pt>
                <c:pt idx="4919">
                  <c:v>1.8647</c:v>
                </c:pt>
                <c:pt idx="4920">
                  <c:v>1.8638999999999999</c:v>
                </c:pt>
                <c:pt idx="4921">
                  <c:v>1.8631</c:v>
                </c:pt>
                <c:pt idx="4922">
                  <c:v>1.8622000000000001</c:v>
                </c:pt>
                <c:pt idx="4923">
                  <c:v>1.861</c:v>
                </c:pt>
                <c:pt idx="4924">
                  <c:v>1.8599000000000001</c:v>
                </c:pt>
                <c:pt idx="4925">
                  <c:v>1.8587</c:v>
                </c:pt>
                <c:pt idx="4926">
                  <c:v>1.8575999999999999</c:v>
                </c:pt>
                <c:pt idx="4927">
                  <c:v>1.8564000000000001</c:v>
                </c:pt>
                <c:pt idx="4928">
                  <c:v>1.8552</c:v>
                </c:pt>
                <c:pt idx="4929">
                  <c:v>1.8541000000000001</c:v>
                </c:pt>
                <c:pt idx="4930">
                  <c:v>1.8529</c:v>
                </c:pt>
                <c:pt idx="4931">
                  <c:v>1.8517999999999999</c:v>
                </c:pt>
                <c:pt idx="4932">
                  <c:v>1.8506</c:v>
                </c:pt>
                <c:pt idx="4933">
                  <c:v>1.8494999999999999</c:v>
                </c:pt>
                <c:pt idx="4934">
                  <c:v>1.8483000000000001</c:v>
                </c:pt>
                <c:pt idx="4935">
                  <c:v>1.8472</c:v>
                </c:pt>
                <c:pt idx="4936">
                  <c:v>1.8460000000000001</c:v>
                </c:pt>
                <c:pt idx="4937">
                  <c:v>1.8449</c:v>
                </c:pt>
                <c:pt idx="4938">
                  <c:v>1.8436999999999999</c:v>
                </c:pt>
                <c:pt idx="4939">
                  <c:v>1.8426</c:v>
                </c:pt>
                <c:pt idx="4940">
                  <c:v>1.8413999999999999</c:v>
                </c:pt>
                <c:pt idx="4941">
                  <c:v>1.8403</c:v>
                </c:pt>
                <c:pt idx="4942">
                  <c:v>1.8391</c:v>
                </c:pt>
                <c:pt idx="4943">
                  <c:v>1.8380000000000001</c:v>
                </c:pt>
                <c:pt idx="4944">
                  <c:v>1.8368</c:v>
                </c:pt>
                <c:pt idx="4945">
                  <c:v>1.8355999999999999</c:v>
                </c:pt>
                <c:pt idx="4946">
                  <c:v>1.8345</c:v>
                </c:pt>
                <c:pt idx="4947">
                  <c:v>1.8332999999999999</c:v>
                </c:pt>
                <c:pt idx="4948">
                  <c:v>1.8322000000000001</c:v>
                </c:pt>
                <c:pt idx="4949">
                  <c:v>1.831</c:v>
                </c:pt>
                <c:pt idx="4950">
                  <c:v>1.8299000000000001</c:v>
                </c:pt>
                <c:pt idx="4951">
                  <c:v>1.8287</c:v>
                </c:pt>
                <c:pt idx="4952">
                  <c:v>1.8275999999999999</c:v>
                </c:pt>
                <c:pt idx="4953">
                  <c:v>1.8264</c:v>
                </c:pt>
                <c:pt idx="4954">
                  <c:v>1.8252999999999999</c:v>
                </c:pt>
                <c:pt idx="4955">
                  <c:v>1.8241000000000001</c:v>
                </c:pt>
                <c:pt idx="4956">
                  <c:v>1.823</c:v>
                </c:pt>
                <c:pt idx="4957">
                  <c:v>1.8218000000000001</c:v>
                </c:pt>
                <c:pt idx="4958">
                  <c:v>1.8207</c:v>
                </c:pt>
                <c:pt idx="4959">
                  <c:v>1.8194999999999999</c:v>
                </c:pt>
                <c:pt idx="4960">
                  <c:v>1.8183</c:v>
                </c:pt>
                <c:pt idx="4961">
                  <c:v>1.8171999999999999</c:v>
                </c:pt>
                <c:pt idx="4962">
                  <c:v>1.8160000000000001</c:v>
                </c:pt>
                <c:pt idx="4963">
                  <c:v>1.8149</c:v>
                </c:pt>
                <c:pt idx="4964">
                  <c:v>1.8137000000000001</c:v>
                </c:pt>
                <c:pt idx="4965">
                  <c:v>1.8126</c:v>
                </c:pt>
                <c:pt idx="4966">
                  <c:v>1.8113999999999999</c:v>
                </c:pt>
                <c:pt idx="4967">
                  <c:v>1.8103</c:v>
                </c:pt>
                <c:pt idx="4968">
                  <c:v>1.8090999999999999</c:v>
                </c:pt>
                <c:pt idx="4969">
                  <c:v>1.8080000000000001</c:v>
                </c:pt>
                <c:pt idx="4970">
                  <c:v>1.8068</c:v>
                </c:pt>
                <c:pt idx="4971">
                  <c:v>1.8057000000000001</c:v>
                </c:pt>
                <c:pt idx="4972">
                  <c:v>1.8045</c:v>
                </c:pt>
                <c:pt idx="4973">
                  <c:v>1.8033999999999999</c:v>
                </c:pt>
                <c:pt idx="4974">
                  <c:v>1.8022</c:v>
                </c:pt>
                <c:pt idx="4975">
                  <c:v>1.8010999999999999</c:v>
                </c:pt>
                <c:pt idx="4976">
                  <c:v>1.7999000000000001</c:v>
                </c:pt>
                <c:pt idx="4977">
                  <c:v>1.7987</c:v>
                </c:pt>
                <c:pt idx="4978">
                  <c:v>1.7976000000000001</c:v>
                </c:pt>
                <c:pt idx="4979">
                  <c:v>1.7969999999999999</c:v>
                </c:pt>
                <c:pt idx="4980">
                  <c:v>1.7964</c:v>
                </c:pt>
                <c:pt idx="4981">
                  <c:v>1.7958000000000001</c:v>
                </c:pt>
                <c:pt idx="4982">
                  <c:v>1.7951999999999999</c:v>
                </c:pt>
                <c:pt idx="4983">
                  <c:v>1.7946</c:v>
                </c:pt>
                <c:pt idx="4984">
                  <c:v>1.794</c:v>
                </c:pt>
                <c:pt idx="4985">
                  <c:v>1.7934000000000001</c:v>
                </c:pt>
                <c:pt idx="4986">
                  <c:v>1.7927999999999999</c:v>
                </c:pt>
                <c:pt idx="4987">
                  <c:v>1.7922</c:v>
                </c:pt>
                <c:pt idx="4988">
                  <c:v>1.7916000000000001</c:v>
                </c:pt>
                <c:pt idx="4989">
                  <c:v>1.7908999999999999</c:v>
                </c:pt>
                <c:pt idx="4990">
                  <c:v>1.7903</c:v>
                </c:pt>
                <c:pt idx="4991">
                  <c:v>1.7897000000000001</c:v>
                </c:pt>
                <c:pt idx="4992">
                  <c:v>1.7890999999999999</c:v>
                </c:pt>
                <c:pt idx="4993">
                  <c:v>1.7885</c:v>
                </c:pt>
                <c:pt idx="4994">
                  <c:v>1.7879</c:v>
                </c:pt>
                <c:pt idx="4995">
                  <c:v>1.7873000000000001</c:v>
                </c:pt>
                <c:pt idx="4996">
                  <c:v>1.7867</c:v>
                </c:pt>
                <c:pt idx="4997">
                  <c:v>1.7861</c:v>
                </c:pt>
                <c:pt idx="4998">
                  <c:v>1.7855000000000001</c:v>
                </c:pt>
                <c:pt idx="4999">
                  <c:v>1.7848999999999999</c:v>
                </c:pt>
                <c:pt idx="5000">
                  <c:v>1.7843</c:v>
                </c:pt>
                <c:pt idx="5001">
                  <c:v>1.7837000000000001</c:v>
                </c:pt>
                <c:pt idx="5002">
                  <c:v>1.7830999999999999</c:v>
                </c:pt>
                <c:pt idx="5003">
                  <c:v>1.7825</c:v>
                </c:pt>
                <c:pt idx="5004">
                  <c:v>1.7819</c:v>
                </c:pt>
                <c:pt idx="5005">
                  <c:v>1.7813000000000001</c:v>
                </c:pt>
                <c:pt idx="5006">
                  <c:v>1.7806999999999999</c:v>
                </c:pt>
                <c:pt idx="5007">
                  <c:v>1.7801</c:v>
                </c:pt>
                <c:pt idx="5008">
                  <c:v>1.7795000000000001</c:v>
                </c:pt>
                <c:pt idx="5009">
                  <c:v>1.7788999999999999</c:v>
                </c:pt>
                <c:pt idx="5010">
                  <c:v>1.7782</c:v>
                </c:pt>
                <c:pt idx="5011">
                  <c:v>1.7776000000000001</c:v>
                </c:pt>
                <c:pt idx="5012">
                  <c:v>1.7768999999999999</c:v>
                </c:pt>
                <c:pt idx="5013">
                  <c:v>1.7761</c:v>
                </c:pt>
                <c:pt idx="5014">
                  <c:v>1.7753000000000001</c:v>
                </c:pt>
                <c:pt idx="5015">
                  <c:v>1.7745</c:v>
                </c:pt>
                <c:pt idx="5016">
                  <c:v>1.7737000000000001</c:v>
                </c:pt>
                <c:pt idx="5017">
                  <c:v>1.7728999999999999</c:v>
                </c:pt>
                <c:pt idx="5018">
                  <c:v>1.7721</c:v>
                </c:pt>
                <c:pt idx="5019">
                  <c:v>1.7713000000000001</c:v>
                </c:pt>
                <c:pt idx="5020">
                  <c:v>1.7705</c:v>
                </c:pt>
                <c:pt idx="5021">
                  <c:v>1.7697000000000001</c:v>
                </c:pt>
                <c:pt idx="5022">
                  <c:v>1.7688999999999999</c:v>
                </c:pt>
                <c:pt idx="5023">
                  <c:v>1.7681</c:v>
                </c:pt>
                <c:pt idx="5024">
                  <c:v>1.7673000000000001</c:v>
                </c:pt>
                <c:pt idx="5025">
                  <c:v>1.7665</c:v>
                </c:pt>
                <c:pt idx="5026">
                  <c:v>1.7657</c:v>
                </c:pt>
                <c:pt idx="5027">
                  <c:v>1.7648999999999999</c:v>
                </c:pt>
                <c:pt idx="5028">
                  <c:v>1.7641</c:v>
                </c:pt>
                <c:pt idx="5029">
                  <c:v>1.7633000000000001</c:v>
                </c:pt>
                <c:pt idx="5030">
                  <c:v>1.7625</c:v>
                </c:pt>
                <c:pt idx="5031">
                  <c:v>1.7617</c:v>
                </c:pt>
                <c:pt idx="5032">
                  <c:v>1.7608999999999999</c:v>
                </c:pt>
                <c:pt idx="5033">
                  <c:v>1.7601</c:v>
                </c:pt>
                <c:pt idx="5034">
                  <c:v>1.7593000000000001</c:v>
                </c:pt>
                <c:pt idx="5035">
                  <c:v>1.7585</c:v>
                </c:pt>
                <c:pt idx="5036">
                  <c:v>1.7577</c:v>
                </c:pt>
                <c:pt idx="5037">
                  <c:v>1.7568999999999999</c:v>
                </c:pt>
                <c:pt idx="5038">
                  <c:v>1.7561</c:v>
                </c:pt>
                <c:pt idx="5039">
                  <c:v>1.7553000000000001</c:v>
                </c:pt>
                <c:pt idx="5040">
                  <c:v>1.7544999999999999</c:v>
                </c:pt>
                <c:pt idx="5041">
                  <c:v>1.7537</c:v>
                </c:pt>
                <c:pt idx="5042">
                  <c:v>1.7528999999999999</c:v>
                </c:pt>
                <c:pt idx="5043">
                  <c:v>1.7521</c:v>
                </c:pt>
                <c:pt idx="5044">
                  <c:v>1.7513000000000001</c:v>
                </c:pt>
                <c:pt idx="5045">
                  <c:v>1.7504999999999999</c:v>
                </c:pt>
                <c:pt idx="5046">
                  <c:v>1.7497</c:v>
                </c:pt>
                <c:pt idx="5047">
                  <c:v>1.7488999999999999</c:v>
                </c:pt>
                <c:pt idx="5048">
                  <c:v>1.7481</c:v>
                </c:pt>
                <c:pt idx="5049">
                  <c:v>1.7473000000000001</c:v>
                </c:pt>
                <c:pt idx="5050">
                  <c:v>1.7464999999999999</c:v>
                </c:pt>
                <c:pt idx="5051">
                  <c:v>1.7457</c:v>
                </c:pt>
                <c:pt idx="5052">
                  <c:v>1.7448999999999999</c:v>
                </c:pt>
                <c:pt idx="5053">
                  <c:v>1.7441</c:v>
                </c:pt>
                <c:pt idx="5054">
                  <c:v>1.7433000000000001</c:v>
                </c:pt>
                <c:pt idx="5055">
                  <c:v>1.7423999999999999</c:v>
                </c:pt>
                <c:pt idx="5056">
                  <c:v>1.7416</c:v>
                </c:pt>
                <c:pt idx="5057">
                  <c:v>1.7407999999999999</c:v>
                </c:pt>
                <c:pt idx="5058">
                  <c:v>1.74</c:v>
                </c:pt>
                <c:pt idx="5059">
                  <c:v>1.7392000000000001</c:v>
                </c:pt>
                <c:pt idx="5060">
                  <c:v>1.7383999999999999</c:v>
                </c:pt>
                <c:pt idx="5061">
                  <c:v>1.7376</c:v>
                </c:pt>
                <c:pt idx="5062">
                  <c:v>1.7367999999999999</c:v>
                </c:pt>
                <c:pt idx="5063">
                  <c:v>1.736</c:v>
                </c:pt>
                <c:pt idx="5064">
                  <c:v>1.7352000000000001</c:v>
                </c:pt>
                <c:pt idx="5065">
                  <c:v>1.7343999999999999</c:v>
                </c:pt>
                <c:pt idx="5066">
                  <c:v>1.7336</c:v>
                </c:pt>
                <c:pt idx="5067">
                  <c:v>1.7327999999999999</c:v>
                </c:pt>
                <c:pt idx="5068">
                  <c:v>1.732</c:v>
                </c:pt>
                <c:pt idx="5069">
                  <c:v>1.7312000000000001</c:v>
                </c:pt>
                <c:pt idx="5070">
                  <c:v>1.7303999999999999</c:v>
                </c:pt>
                <c:pt idx="5071">
                  <c:v>1.7296</c:v>
                </c:pt>
                <c:pt idx="5072">
                  <c:v>1.7287999999999999</c:v>
                </c:pt>
                <c:pt idx="5073">
                  <c:v>1.728</c:v>
                </c:pt>
                <c:pt idx="5074">
                  <c:v>1.7272000000000001</c:v>
                </c:pt>
                <c:pt idx="5075">
                  <c:v>1.7263999999999999</c:v>
                </c:pt>
                <c:pt idx="5076">
                  <c:v>1.7256</c:v>
                </c:pt>
                <c:pt idx="5077">
                  <c:v>1.7248000000000001</c:v>
                </c:pt>
                <c:pt idx="5078">
                  <c:v>1.724</c:v>
                </c:pt>
                <c:pt idx="5079">
                  <c:v>1.7232000000000001</c:v>
                </c:pt>
                <c:pt idx="5080">
                  <c:v>1.7223999999999999</c:v>
                </c:pt>
                <c:pt idx="5081">
                  <c:v>1.7216</c:v>
                </c:pt>
                <c:pt idx="5082">
                  <c:v>1.7208000000000001</c:v>
                </c:pt>
                <c:pt idx="5083">
                  <c:v>1.72</c:v>
                </c:pt>
                <c:pt idx="5084">
                  <c:v>1.7192000000000001</c:v>
                </c:pt>
                <c:pt idx="5085">
                  <c:v>1.7183999999999999</c:v>
                </c:pt>
                <c:pt idx="5086">
                  <c:v>1.7176</c:v>
                </c:pt>
                <c:pt idx="5087">
                  <c:v>1.7168000000000001</c:v>
                </c:pt>
                <c:pt idx="5088">
                  <c:v>1.716</c:v>
                </c:pt>
                <c:pt idx="5089">
                  <c:v>1.7152000000000001</c:v>
                </c:pt>
                <c:pt idx="5090">
                  <c:v>1.7143999999999999</c:v>
                </c:pt>
                <c:pt idx="5091">
                  <c:v>1.7136</c:v>
                </c:pt>
                <c:pt idx="5092">
                  <c:v>1.7128000000000001</c:v>
                </c:pt>
                <c:pt idx="5093">
                  <c:v>1.712</c:v>
                </c:pt>
                <c:pt idx="5094">
                  <c:v>1.7112000000000001</c:v>
                </c:pt>
                <c:pt idx="5095">
                  <c:v>1.7103999999999999</c:v>
                </c:pt>
                <c:pt idx="5096">
                  <c:v>1.7096</c:v>
                </c:pt>
                <c:pt idx="5097">
                  <c:v>1.7088000000000001</c:v>
                </c:pt>
                <c:pt idx="5098">
                  <c:v>1.708</c:v>
                </c:pt>
                <c:pt idx="5099">
                  <c:v>1.7071000000000001</c:v>
                </c:pt>
                <c:pt idx="5100">
                  <c:v>1.7062999999999999</c:v>
                </c:pt>
                <c:pt idx="5101">
                  <c:v>1.7055</c:v>
                </c:pt>
                <c:pt idx="5102">
                  <c:v>1.7047000000000001</c:v>
                </c:pt>
                <c:pt idx="5103">
                  <c:v>1.7039</c:v>
                </c:pt>
                <c:pt idx="5104">
                  <c:v>1.7031000000000001</c:v>
                </c:pt>
                <c:pt idx="5105">
                  <c:v>1.7022999999999999</c:v>
                </c:pt>
                <c:pt idx="5106">
                  <c:v>1.7015</c:v>
                </c:pt>
                <c:pt idx="5107">
                  <c:v>1.7007000000000001</c:v>
                </c:pt>
                <c:pt idx="5108">
                  <c:v>1.6999</c:v>
                </c:pt>
                <c:pt idx="5109">
                  <c:v>1.6991000000000001</c:v>
                </c:pt>
                <c:pt idx="5110">
                  <c:v>1.6982999999999999</c:v>
                </c:pt>
                <c:pt idx="5111">
                  <c:v>1.6975</c:v>
                </c:pt>
                <c:pt idx="5112">
                  <c:v>1.6967000000000001</c:v>
                </c:pt>
                <c:pt idx="5113">
                  <c:v>1.6959</c:v>
                </c:pt>
                <c:pt idx="5114">
                  <c:v>1.6951000000000001</c:v>
                </c:pt>
                <c:pt idx="5115">
                  <c:v>1.6942999999999999</c:v>
                </c:pt>
                <c:pt idx="5116">
                  <c:v>1.6935</c:v>
                </c:pt>
                <c:pt idx="5117">
                  <c:v>1.6928000000000001</c:v>
                </c:pt>
                <c:pt idx="5118">
                  <c:v>1.6921999999999999</c:v>
                </c:pt>
                <c:pt idx="5119">
                  <c:v>1.6915</c:v>
                </c:pt>
                <c:pt idx="5120">
                  <c:v>1.6909000000000001</c:v>
                </c:pt>
                <c:pt idx="5121">
                  <c:v>1.6902999999999999</c:v>
                </c:pt>
                <c:pt idx="5122">
                  <c:v>1.6897</c:v>
                </c:pt>
                <c:pt idx="5123">
                  <c:v>1.6891</c:v>
                </c:pt>
                <c:pt idx="5124">
                  <c:v>1.6884999999999999</c:v>
                </c:pt>
                <c:pt idx="5125">
                  <c:v>1.6879</c:v>
                </c:pt>
                <c:pt idx="5126">
                  <c:v>1.6873</c:v>
                </c:pt>
                <c:pt idx="5127">
                  <c:v>1.6866000000000001</c:v>
                </c:pt>
                <c:pt idx="5128">
                  <c:v>1.6859999999999999</c:v>
                </c:pt>
                <c:pt idx="5129">
                  <c:v>1.6854</c:v>
                </c:pt>
                <c:pt idx="5130">
                  <c:v>1.6848000000000001</c:v>
                </c:pt>
                <c:pt idx="5131">
                  <c:v>1.6841999999999999</c:v>
                </c:pt>
                <c:pt idx="5132">
                  <c:v>1.6836</c:v>
                </c:pt>
                <c:pt idx="5133">
                  <c:v>1.6830000000000001</c:v>
                </c:pt>
                <c:pt idx="5134">
                  <c:v>1.6822999999999999</c:v>
                </c:pt>
                <c:pt idx="5135">
                  <c:v>1.6817</c:v>
                </c:pt>
                <c:pt idx="5136">
                  <c:v>1.6811</c:v>
                </c:pt>
                <c:pt idx="5137">
                  <c:v>1.6805000000000001</c:v>
                </c:pt>
                <c:pt idx="5138">
                  <c:v>1.6798999999999999</c:v>
                </c:pt>
                <c:pt idx="5139">
                  <c:v>1.6793</c:v>
                </c:pt>
                <c:pt idx="5140">
                  <c:v>1.6787000000000001</c:v>
                </c:pt>
                <c:pt idx="5141">
                  <c:v>1.6780999999999999</c:v>
                </c:pt>
                <c:pt idx="5142">
                  <c:v>1.6774</c:v>
                </c:pt>
                <c:pt idx="5143">
                  <c:v>1.6766000000000001</c:v>
                </c:pt>
                <c:pt idx="5144">
                  <c:v>1.6758999999999999</c:v>
                </c:pt>
                <c:pt idx="5145">
                  <c:v>1.6751</c:v>
                </c:pt>
                <c:pt idx="5146">
                  <c:v>1.6744000000000001</c:v>
                </c:pt>
                <c:pt idx="5147">
                  <c:v>1.6736</c:v>
                </c:pt>
                <c:pt idx="5148">
                  <c:v>1.6729000000000001</c:v>
                </c:pt>
                <c:pt idx="5149">
                  <c:v>1.6721999999999999</c:v>
                </c:pt>
                <c:pt idx="5150">
                  <c:v>1.6714</c:v>
                </c:pt>
                <c:pt idx="5151">
                  <c:v>1.6707000000000001</c:v>
                </c:pt>
                <c:pt idx="5152">
                  <c:v>1.6698999999999999</c:v>
                </c:pt>
                <c:pt idx="5153">
                  <c:v>1.6692</c:v>
                </c:pt>
                <c:pt idx="5154">
                  <c:v>1.6684000000000001</c:v>
                </c:pt>
                <c:pt idx="5155">
                  <c:v>1.6677</c:v>
                </c:pt>
                <c:pt idx="5156">
                  <c:v>1.6669</c:v>
                </c:pt>
                <c:pt idx="5157">
                  <c:v>1.6661999999999999</c:v>
                </c:pt>
                <c:pt idx="5158">
                  <c:v>1.6655</c:v>
                </c:pt>
                <c:pt idx="5159">
                  <c:v>1.6647000000000001</c:v>
                </c:pt>
                <c:pt idx="5160">
                  <c:v>1.6639999999999999</c:v>
                </c:pt>
                <c:pt idx="5161">
                  <c:v>1.6632</c:v>
                </c:pt>
                <c:pt idx="5162">
                  <c:v>1.6625000000000001</c:v>
                </c:pt>
                <c:pt idx="5163">
                  <c:v>1.6617</c:v>
                </c:pt>
                <c:pt idx="5164">
                  <c:v>1.661</c:v>
                </c:pt>
                <c:pt idx="5165">
                  <c:v>1.6603000000000001</c:v>
                </c:pt>
                <c:pt idx="5166">
                  <c:v>1.6595</c:v>
                </c:pt>
                <c:pt idx="5167">
                  <c:v>1.6588000000000001</c:v>
                </c:pt>
                <c:pt idx="5168">
                  <c:v>1.6579999999999999</c:v>
                </c:pt>
                <c:pt idx="5169">
                  <c:v>1.6573</c:v>
                </c:pt>
                <c:pt idx="5170">
                  <c:v>1.6565000000000001</c:v>
                </c:pt>
                <c:pt idx="5171">
                  <c:v>1.6557999999999999</c:v>
                </c:pt>
                <c:pt idx="5172">
                  <c:v>1.6551</c:v>
                </c:pt>
                <c:pt idx="5173">
                  <c:v>1.6543000000000001</c:v>
                </c:pt>
                <c:pt idx="5174">
                  <c:v>1.6536</c:v>
                </c:pt>
                <c:pt idx="5175">
                  <c:v>1.6528</c:v>
                </c:pt>
                <c:pt idx="5176">
                  <c:v>1.6520999999999999</c:v>
                </c:pt>
                <c:pt idx="5177">
                  <c:v>1.6513</c:v>
                </c:pt>
                <c:pt idx="5178">
                  <c:v>1.6506000000000001</c:v>
                </c:pt>
                <c:pt idx="5179">
                  <c:v>1.6498999999999999</c:v>
                </c:pt>
                <c:pt idx="5180">
                  <c:v>1.6491</c:v>
                </c:pt>
                <c:pt idx="5181">
                  <c:v>1.6484000000000001</c:v>
                </c:pt>
                <c:pt idx="5182">
                  <c:v>1.6476</c:v>
                </c:pt>
                <c:pt idx="5183">
                  <c:v>1.6469</c:v>
                </c:pt>
                <c:pt idx="5184">
                  <c:v>1.6460999999999999</c:v>
                </c:pt>
                <c:pt idx="5185">
                  <c:v>1.6454</c:v>
                </c:pt>
                <c:pt idx="5186">
                  <c:v>1.6447000000000001</c:v>
                </c:pt>
                <c:pt idx="5187">
                  <c:v>1.6438999999999999</c:v>
                </c:pt>
                <c:pt idx="5188">
                  <c:v>1.6432</c:v>
                </c:pt>
                <c:pt idx="5189">
                  <c:v>1.6424000000000001</c:v>
                </c:pt>
                <c:pt idx="5190">
                  <c:v>1.6416999999999999</c:v>
                </c:pt>
                <c:pt idx="5191">
                  <c:v>1.6409</c:v>
                </c:pt>
                <c:pt idx="5192">
                  <c:v>1.6402000000000001</c:v>
                </c:pt>
                <c:pt idx="5193">
                  <c:v>1.6395</c:v>
                </c:pt>
                <c:pt idx="5194">
                  <c:v>1.6387</c:v>
                </c:pt>
                <c:pt idx="5195">
                  <c:v>1.6379999999999999</c:v>
                </c:pt>
                <c:pt idx="5196">
                  <c:v>1.6372</c:v>
                </c:pt>
                <c:pt idx="5197">
                  <c:v>1.6365000000000001</c:v>
                </c:pt>
                <c:pt idx="5198">
                  <c:v>1.6356999999999999</c:v>
                </c:pt>
                <c:pt idx="5199">
                  <c:v>1.635</c:v>
                </c:pt>
                <c:pt idx="5200">
                  <c:v>1.6343000000000001</c:v>
                </c:pt>
                <c:pt idx="5201">
                  <c:v>1.6335</c:v>
                </c:pt>
                <c:pt idx="5202">
                  <c:v>1.6328</c:v>
                </c:pt>
                <c:pt idx="5203">
                  <c:v>1.6319999999999999</c:v>
                </c:pt>
                <c:pt idx="5204">
                  <c:v>1.6313</c:v>
                </c:pt>
                <c:pt idx="5205">
                  <c:v>1.6305000000000001</c:v>
                </c:pt>
                <c:pt idx="5206">
                  <c:v>1.6297999999999999</c:v>
                </c:pt>
                <c:pt idx="5207">
                  <c:v>1.6291</c:v>
                </c:pt>
                <c:pt idx="5208">
                  <c:v>1.6283000000000001</c:v>
                </c:pt>
                <c:pt idx="5209">
                  <c:v>1.6275999999999999</c:v>
                </c:pt>
                <c:pt idx="5210">
                  <c:v>1.6268</c:v>
                </c:pt>
                <c:pt idx="5211">
                  <c:v>1.6261000000000001</c:v>
                </c:pt>
                <c:pt idx="5212">
                  <c:v>1.6253</c:v>
                </c:pt>
                <c:pt idx="5213">
                  <c:v>1.6246</c:v>
                </c:pt>
                <c:pt idx="5214">
                  <c:v>1.6238999999999999</c:v>
                </c:pt>
                <c:pt idx="5215">
                  <c:v>1.6231</c:v>
                </c:pt>
                <c:pt idx="5216">
                  <c:v>1.6224000000000001</c:v>
                </c:pt>
                <c:pt idx="5217">
                  <c:v>1.6215999999999999</c:v>
                </c:pt>
                <c:pt idx="5218">
                  <c:v>1.6209</c:v>
                </c:pt>
                <c:pt idx="5219">
                  <c:v>1.6201000000000001</c:v>
                </c:pt>
                <c:pt idx="5220">
                  <c:v>1.6194</c:v>
                </c:pt>
                <c:pt idx="5221">
                  <c:v>1.6187</c:v>
                </c:pt>
                <c:pt idx="5222">
                  <c:v>1.6178999999999999</c:v>
                </c:pt>
                <c:pt idx="5223">
                  <c:v>1.6172</c:v>
                </c:pt>
                <c:pt idx="5224">
                  <c:v>1.6164000000000001</c:v>
                </c:pt>
                <c:pt idx="5225">
                  <c:v>1.6156999999999999</c:v>
                </c:pt>
                <c:pt idx="5226">
                  <c:v>1.6116999999999999</c:v>
                </c:pt>
                <c:pt idx="5227">
                  <c:v>1.6076999999999999</c:v>
                </c:pt>
                <c:pt idx="5228">
                  <c:v>1.6036999999999999</c:v>
                </c:pt>
                <c:pt idx="5229">
                  <c:v>1.5996999999999999</c:v>
                </c:pt>
                <c:pt idx="5230">
                  <c:v>1.5973999999999999</c:v>
                </c:pt>
                <c:pt idx="5231">
                  <c:v>1.5966</c:v>
                </c:pt>
                <c:pt idx="5232">
                  <c:v>1.5959000000000001</c:v>
                </c:pt>
                <c:pt idx="5233">
                  <c:v>1.5951</c:v>
                </c:pt>
                <c:pt idx="5234">
                  <c:v>1.5944</c:v>
                </c:pt>
                <c:pt idx="5235">
                  <c:v>1.5935999999999999</c:v>
                </c:pt>
                <c:pt idx="5236">
                  <c:v>1.5929</c:v>
                </c:pt>
                <c:pt idx="5237">
                  <c:v>1.5921000000000001</c:v>
                </c:pt>
                <c:pt idx="5238">
                  <c:v>1.5913999999999999</c:v>
                </c:pt>
                <c:pt idx="5239">
                  <c:v>1.5906</c:v>
                </c:pt>
                <c:pt idx="5240">
                  <c:v>1.5899000000000001</c:v>
                </c:pt>
                <c:pt idx="5241">
                  <c:v>1.5891</c:v>
                </c:pt>
                <c:pt idx="5242">
                  <c:v>1.5884</c:v>
                </c:pt>
                <c:pt idx="5243">
                  <c:v>1.5875999999999999</c:v>
                </c:pt>
                <c:pt idx="5244">
                  <c:v>1.5869</c:v>
                </c:pt>
                <c:pt idx="5245">
                  <c:v>1.5861000000000001</c:v>
                </c:pt>
                <c:pt idx="5246">
                  <c:v>1.5853999999999999</c:v>
                </c:pt>
                <c:pt idx="5247">
                  <c:v>1.5846</c:v>
                </c:pt>
                <c:pt idx="5248">
                  <c:v>1.5839000000000001</c:v>
                </c:pt>
                <c:pt idx="5249">
                  <c:v>1.5831</c:v>
                </c:pt>
                <c:pt idx="5250">
                  <c:v>1.5824</c:v>
                </c:pt>
                <c:pt idx="5251">
                  <c:v>1.5815999999999999</c:v>
                </c:pt>
                <c:pt idx="5252">
                  <c:v>1.5809</c:v>
                </c:pt>
                <c:pt idx="5253">
                  <c:v>1.5801000000000001</c:v>
                </c:pt>
                <c:pt idx="5254">
                  <c:v>1.5793999999999999</c:v>
                </c:pt>
                <c:pt idx="5255">
                  <c:v>1.5786</c:v>
                </c:pt>
                <c:pt idx="5256">
                  <c:v>1.5779000000000001</c:v>
                </c:pt>
                <c:pt idx="5257">
                  <c:v>1.5770999999999999</c:v>
                </c:pt>
                <c:pt idx="5258">
                  <c:v>1.5763</c:v>
                </c:pt>
                <c:pt idx="5259">
                  <c:v>1.5755999999999999</c:v>
                </c:pt>
                <c:pt idx="5260">
                  <c:v>1.5748</c:v>
                </c:pt>
                <c:pt idx="5261">
                  <c:v>1.5741000000000001</c:v>
                </c:pt>
                <c:pt idx="5262">
                  <c:v>1.5732999999999999</c:v>
                </c:pt>
                <c:pt idx="5263">
                  <c:v>1.5726</c:v>
                </c:pt>
                <c:pt idx="5264">
                  <c:v>1.5718000000000001</c:v>
                </c:pt>
                <c:pt idx="5265">
                  <c:v>1.5710999999999999</c:v>
                </c:pt>
                <c:pt idx="5266">
                  <c:v>1.5703</c:v>
                </c:pt>
                <c:pt idx="5267">
                  <c:v>1.5696000000000001</c:v>
                </c:pt>
                <c:pt idx="5268">
                  <c:v>1.5688</c:v>
                </c:pt>
                <c:pt idx="5269">
                  <c:v>1.5681</c:v>
                </c:pt>
                <c:pt idx="5270">
                  <c:v>1.5672999999999999</c:v>
                </c:pt>
                <c:pt idx="5271">
                  <c:v>1.5666</c:v>
                </c:pt>
                <c:pt idx="5272">
                  <c:v>1.5658000000000001</c:v>
                </c:pt>
                <c:pt idx="5273">
                  <c:v>1.5650999999999999</c:v>
                </c:pt>
                <c:pt idx="5274">
                  <c:v>1.5643</c:v>
                </c:pt>
                <c:pt idx="5275">
                  <c:v>1.5636000000000001</c:v>
                </c:pt>
                <c:pt idx="5276">
                  <c:v>1.5628</c:v>
                </c:pt>
                <c:pt idx="5277">
                  <c:v>1.5621</c:v>
                </c:pt>
                <c:pt idx="5278">
                  <c:v>1.5612999999999999</c:v>
                </c:pt>
                <c:pt idx="5279">
                  <c:v>1.5606</c:v>
                </c:pt>
                <c:pt idx="5280">
                  <c:v>1.5598000000000001</c:v>
                </c:pt>
                <c:pt idx="5281">
                  <c:v>1.5590999999999999</c:v>
                </c:pt>
                <c:pt idx="5282">
                  <c:v>1.5583</c:v>
                </c:pt>
                <c:pt idx="5283">
                  <c:v>1.5576000000000001</c:v>
                </c:pt>
                <c:pt idx="5284">
                  <c:v>1.5568</c:v>
                </c:pt>
                <c:pt idx="5285">
                  <c:v>1.5561</c:v>
                </c:pt>
                <c:pt idx="5286">
                  <c:v>1.5552999999999999</c:v>
                </c:pt>
                <c:pt idx="5287">
                  <c:v>1.5546</c:v>
                </c:pt>
                <c:pt idx="5288">
                  <c:v>1.5538000000000001</c:v>
                </c:pt>
                <c:pt idx="5289">
                  <c:v>1.5530999999999999</c:v>
                </c:pt>
                <c:pt idx="5290">
                  <c:v>1.5523</c:v>
                </c:pt>
                <c:pt idx="5291">
                  <c:v>1.5516000000000001</c:v>
                </c:pt>
                <c:pt idx="5292">
                  <c:v>1.5508</c:v>
                </c:pt>
                <c:pt idx="5293">
                  <c:v>1.55</c:v>
                </c:pt>
                <c:pt idx="5294">
                  <c:v>1.5492999999999999</c:v>
                </c:pt>
                <c:pt idx="5295">
                  <c:v>1.5485</c:v>
                </c:pt>
                <c:pt idx="5296">
                  <c:v>1.5478000000000001</c:v>
                </c:pt>
                <c:pt idx="5297">
                  <c:v>1.5469999999999999</c:v>
                </c:pt>
                <c:pt idx="5298">
                  <c:v>1.5463</c:v>
                </c:pt>
                <c:pt idx="5299">
                  <c:v>1.5455000000000001</c:v>
                </c:pt>
                <c:pt idx="5300">
                  <c:v>1.5448</c:v>
                </c:pt>
                <c:pt idx="5301">
                  <c:v>1.544</c:v>
                </c:pt>
                <c:pt idx="5302">
                  <c:v>1.5432999999999999</c:v>
                </c:pt>
                <c:pt idx="5303">
                  <c:v>1.5425</c:v>
                </c:pt>
                <c:pt idx="5304">
                  <c:v>1.5418000000000001</c:v>
                </c:pt>
                <c:pt idx="5305">
                  <c:v>1.5409999999999999</c:v>
                </c:pt>
                <c:pt idx="5306">
                  <c:v>1.5403</c:v>
                </c:pt>
                <c:pt idx="5307">
                  <c:v>1.5395000000000001</c:v>
                </c:pt>
                <c:pt idx="5308">
                  <c:v>1.5387999999999999</c:v>
                </c:pt>
                <c:pt idx="5309">
                  <c:v>1.538</c:v>
                </c:pt>
                <c:pt idx="5310">
                  <c:v>1.5373000000000001</c:v>
                </c:pt>
                <c:pt idx="5311">
                  <c:v>1.5365</c:v>
                </c:pt>
                <c:pt idx="5312">
                  <c:v>1.5358000000000001</c:v>
                </c:pt>
                <c:pt idx="5313">
                  <c:v>1.5349999999999999</c:v>
                </c:pt>
                <c:pt idx="5314">
                  <c:v>1.5343</c:v>
                </c:pt>
                <c:pt idx="5315">
                  <c:v>1.5335000000000001</c:v>
                </c:pt>
                <c:pt idx="5316">
                  <c:v>1.5327999999999999</c:v>
                </c:pt>
                <c:pt idx="5317">
                  <c:v>1.532</c:v>
                </c:pt>
                <c:pt idx="5318">
                  <c:v>1.5313000000000001</c:v>
                </c:pt>
                <c:pt idx="5319">
                  <c:v>1.5305</c:v>
                </c:pt>
                <c:pt idx="5320">
                  <c:v>1.5298</c:v>
                </c:pt>
                <c:pt idx="5321">
                  <c:v>1.5289999999999999</c:v>
                </c:pt>
                <c:pt idx="5322">
                  <c:v>1.5283</c:v>
                </c:pt>
                <c:pt idx="5323">
                  <c:v>1.5275000000000001</c:v>
                </c:pt>
                <c:pt idx="5324">
                  <c:v>1.5267999999999999</c:v>
                </c:pt>
                <c:pt idx="5325">
                  <c:v>1.526</c:v>
                </c:pt>
                <c:pt idx="5326">
                  <c:v>1.5253000000000001</c:v>
                </c:pt>
                <c:pt idx="5327">
                  <c:v>1.5245</c:v>
                </c:pt>
                <c:pt idx="5328">
                  <c:v>1.5237000000000001</c:v>
                </c:pt>
                <c:pt idx="5329">
                  <c:v>1.5229999999999999</c:v>
                </c:pt>
                <c:pt idx="5330">
                  <c:v>1.5222</c:v>
                </c:pt>
                <c:pt idx="5331">
                  <c:v>1.5215000000000001</c:v>
                </c:pt>
                <c:pt idx="5332">
                  <c:v>1.5206999999999999</c:v>
                </c:pt>
                <c:pt idx="5333">
                  <c:v>1.5199</c:v>
                </c:pt>
                <c:pt idx="5334">
                  <c:v>1.5192000000000001</c:v>
                </c:pt>
                <c:pt idx="5335">
                  <c:v>1.5184</c:v>
                </c:pt>
                <c:pt idx="5336">
                  <c:v>1.5177</c:v>
                </c:pt>
                <c:pt idx="5337">
                  <c:v>1.5168999999999999</c:v>
                </c:pt>
                <c:pt idx="5338">
                  <c:v>1.5161</c:v>
                </c:pt>
                <c:pt idx="5339">
                  <c:v>1.5154000000000001</c:v>
                </c:pt>
                <c:pt idx="5340">
                  <c:v>1.5145999999999999</c:v>
                </c:pt>
                <c:pt idx="5341">
                  <c:v>1.5139</c:v>
                </c:pt>
                <c:pt idx="5342">
                  <c:v>1.5130999999999999</c:v>
                </c:pt>
                <c:pt idx="5343">
                  <c:v>1.5123</c:v>
                </c:pt>
                <c:pt idx="5344">
                  <c:v>1.5116000000000001</c:v>
                </c:pt>
                <c:pt idx="5345">
                  <c:v>1.5107999999999999</c:v>
                </c:pt>
                <c:pt idx="5346">
                  <c:v>1.5101</c:v>
                </c:pt>
                <c:pt idx="5347">
                  <c:v>1.5093000000000001</c:v>
                </c:pt>
                <c:pt idx="5348">
                  <c:v>1.5085</c:v>
                </c:pt>
                <c:pt idx="5349">
                  <c:v>1.5078</c:v>
                </c:pt>
                <c:pt idx="5350">
                  <c:v>1.5069999999999999</c:v>
                </c:pt>
                <c:pt idx="5351">
                  <c:v>1.5063</c:v>
                </c:pt>
                <c:pt idx="5352">
                  <c:v>1.5055000000000001</c:v>
                </c:pt>
                <c:pt idx="5353">
                  <c:v>1.5046999999999999</c:v>
                </c:pt>
                <c:pt idx="5354">
                  <c:v>1.504</c:v>
                </c:pt>
                <c:pt idx="5355">
                  <c:v>1.5032000000000001</c:v>
                </c:pt>
                <c:pt idx="5356">
                  <c:v>1.5024999999999999</c:v>
                </c:pt>
                <c:pt idx="5357">
                  <c:v>1.5017</c:v>
                </c:pt>
                <c:pt idx="5358">
                  <c:v>1.5008999999999999</c:v>
                </c:pt>
                <c:pt idx="5359">
                  <c:v>1.5002</c:v>
                </c:pt>
                <c:pt idx="5360">
                  <c:v>1.4994000000000001</c:v>
                </c:pt>
                <c:pt idx="5361">
                  <c:v>1.4986999999999999</c:v>
                </c:pt>
                <c:pt idx="5362">
                  <c:v>1.4979</c:v>
                </c:pt>
                <c:pt idx="5363">
                  <c:v>1.4971000000000001</c:v>
                </c:pt>
                <c:pt idx="5364">
                  <c:v>1.4964</c:v>
                </c:pt>
                <c:pt idx="5365">
                  <c:v>1.4956</c:v>
                </c:pt>
                <c:pt idx="5366">
                  <c:v>1.4947999999999999</c:v>
                </c:pt>
                <c:pt idx="5367">
                  <c:v>1.4941</c:v>
                </c:pt>
                <c:pt idx="5368">
                  <c:v>1.4933000000000001</c:v>
                </c:pt>
                <c:pt idx="5369">
                  <c:v>1.4925999999999999</c:v>
                </c:pt>
                <c:pt idx="5370">
                  <c:v>1.4918</c:v>
                </c:pt>
                <c:pt idx="5371">
                  <c:v>1.4910000000000001</c:v>
                </c:pt>
                <c:pt idx="5372">
                  <c:v>1.4903</c:v>
                </c:pt>
                <c:pt idx="5373">
                  <c:v>1.4895</c:v>
                </c:pt>
                <c:pt idx="5374">
                  <c:v>1.4887999999999999</c:v>
                </c:pt>
                <c:pt idx="5375">
                  <c:v>1.488</c:v>
                </c:pt>
                <c:pt idx="5376">
                  <c:v>1.4872000000000001</c:v>
                </c:pt>
                <c:pt idx="5377">
                  <c:v>1.4864999999999999</c:v>
                </c:pt>
                <c:pt idx="5378">
                  <c:v>1.4857</c:v>
                </c:pt>
                <c:pt idx="5379">
                  <c:v>1.4850000000000001</c:v>
                </c:pt>
                <c:pt idx="5380">
                  <c:v>1.4842</c:v>
                </c:pt>
                <c:pt idx="5381">
                  <c:v>1.4834000000000001</c:v>
                </c:pt>
                <c:pt idx="5382">
                  <c:v>1.4826999999999999</c:v>
                </c:pt>
                <c:pt idx="5383">
                  <c:v>1.4819</c:v>
                </c:pt>
                <c:pt idx="5384">
                  <c:v>1.4811000000000001</c:v>
                </c:pt>
                <c:pt idx="5385">
                  <c:v>1.4802999999999999</c:v>
                </c:pt>
                <c:pt idx="5386">
                  <c:v>1.4794</c:v>
                </c:pt>
                <c:pt idx="5387">
                  <c:v>1.4785999999999999</c:v>
                </c:pt>
                <c:pt idx="5388">
                  <c:v>1.4778</c:v>
                </c:pt>
                <c:pt idx="5389">
                  <c:v>1.4769000000000001</c:v>
                </c:pt>
                <c:pt idx="5390">
                  <c:v>1.4761</c:v>
                </c:pt>
                <c:pt idx="5391">
                  <c:v>1.4752000000000001</c:v>
                </c:pt>
                <c:pt idx="5392">
                  <c:v>1.4743999999999999</c:v>
                </c:pt>
                <c:pt idx="5393">
                  <c:v>1.4736</c:v>
                </c:pt>
                <c:pt idx="5394">
                  <c:v>1.4726999999999999</c:v>
                </c:pt>
                <c:pt idx="5395">
                  <c:v>1.4719</c:v>
                </c:pt>
                <c:pt idx="5396">
                  <c:v>1.4711000000000001</c:v>
                </c:pt>
                <c:pt idx="5397">
                  <c:v>1.4702</c:v>
                </c:pt>
                <c:pt idx="5398">
                  <c:v>1.4694</c:v>
                </c:pt>
                <c:pt idx="5399">
                  <c:v>1.4685999999999999</c:v>
                </c:pt>
                <c:pt idx="5400">
                  <c:v>1.4677</c:v>
                </c:pt>
                <c:pt idx="5401">
                  <c:v>1.4669000000000001</c:v>
                </c:pt>
                <c:pt idx="5402">
                  <c:v>1.4661</c:v>
                </c:pt>
                <c:pt idx="5403">
                  <c:v>1.4652000000000001</c:v>
                </c:pt>
                <c:pt idx="5404">
                  <c:v>1.4643999999999999</c:v>
                </c:pt>
                <c:pt idx="5405">
                  <c:v>1.4636</c:v>
                </c:pt>
                <c:pt idx="5406">
                  <c:v>1.4626999999999999</c:v>
                </c:pt>
                <c:pt idx="5407">
                  <c:v>1.4619</c:v>
                </c:pt>
                <c:pt idx="5408">
                  <c:v>1.4611000000000001</c:v>
                </c:pt>
                <c:pt idx="5409">
                  <c:v>1.4601999999999999</c:v>
                </c:pt>
                <c:pt idx="5410">
                  <c:v>1.4594</c:v>
                </c:pt>
                <c:pt idx="5411">
                  <c:v>1.4585999999999999</c:v>
                </c:pt>
                <c:pt idx="5412">
                  <c:v>1.4577</c:v>
                </c:pt>
                <c:pt idx="5413">
                  <c:v>1.4569000000000001</c:v>
                </c:pt>
                <c:pt idx="5414">
                  <c:v>1.4560999999999999</c:v>
                </c:pt>
                <c:pt idx="5415">
                  <c:v>1.4552</c:v>
                </c:pt>
                <c:pt idx="5416">
                  <c:v>1.4543999999999999</c:v>
                </c:pt>
                <c:pt idx="5417">
                  <c:v>1.4536</c:v>
                </c:pt>
                <c:pt idx="5418">
                  <c:v>1.4527000000000001</c:v>
                </c:pt>
                <c:pt idx="5419">
                  <c:v>1.4519</c:v>
                </c:pt>
                <c:pt idx="5420">
                  <c:v>1.4511000000000001</c:v>
                </c:pt>
                <c:pt idx="5421">
                  <c:v>1.4501999999999999</c:v>
                </c:pt>
                <c:pt idx="5422">
                  <c:v>1.4494</c:v>
                </c:pt>
                <c:pt idx="5423">
                  <c:v>1.4486000000000001</c:v>
                </c:pt>
                <c:pt idx="5424">
                  <c:v>1.4477</c:v>
                </c:pt>
                <c:pt idx="5425">
                  <c:v>1.4469000000000001</c:v>
                </c:pt>
                <c:pt idx="5426">
                  <c:v>1.4460999999999999</c:v>
                </c:pt>
                <c:pt idx="5427">
                  <c:v>1.4452</c:v>
                </c:pt>
                <c:pt idx="5428">
                  <c:v>1.4443999999999999</c:v>
                </c:pt>
                <c:pt idx="5429">
                  <c:v>1.4436</c:v>
                </c:pt>
                <c:pt idx="5430">
                  <c:v>1.4427000000000001</c:v>
                </c:pt>
                <c:pt idx="5431">
                  <c:v>1.4419</c:v>
                </c:pt>
                <c:pt idx="5432">
                  <c:v>1.4411</c:v>
                </c:pt>
                <c:pt idx="5433">
                  <c:v>1.4401999999999999</c:v>
                </c:pt>
                <c:pt idx="5434">
                  <c:v>1.4394</c:v>
                </c:pt>
                <c:pt idx="5435">
                  <c:v>1.4386000000000001</c:v>
                </c:pt>
                <c:pt idx="5436">
                  <c:v>1.4377</c:v>
                </c:pt>
                <c:pt idx="5437">
                  <c:v>1.4369000000000001</c:v>
                </c:pt>
                <c:pt idx="5438">
                  <c:v>1.4360999999999999</c:v>
                </c:pt>
                <c:pt idx="5439">
                  <c:v>1.4352</c:v>
                </c:pt>
                <c:pt idx="5440">
                  <c:v>1.4343999999999999</c:v>
                </c:pt>
                <c:pt idx="5441">
                  <c:v>1.4336</c:v>
                </c:pt>
                <c:pt idx="5442">
                  <c:v>1.4327000000000001</c:v>
                </c:pt>
                <c:pt idx="5443">
                  <c:v>1.4319</c:v>
                </c:pt>
                <c:pt idx="5444">
                  <c:v>1.4311</c:v>
                </c:pt>
                <c:pt idx="5445">
                  <c:v>1.4301999999999999</c:v>
                </c:pt>
                <c:pt idx="5446">
                  <c:v>1.4294</c:v>
                </c:pt>
                <c:pt idx="5447">
                  <c:v>1.4286000000000001</c:v>
                </c:pt>
                <c:pt idx="5448">
                  <c:v>1.4277</c:v>
                </c:pt>
                <c:pt idx="5449">
                  <c:v>1.4269000000000001</c:v>
                </c:pt>
                <c:pt idx="5450">
                  <c:v>1.4260999999999999</c:v>
                </c:pt>
                <c:pt idx="5451">
                  <c:v>1.4252</c:v>
                </c:pt>
                <c:pt idx="5452">
                  <c:v>1.4244000000000001</c:v>
                </c:pt>
                <c:pt idx="5453">
                  <c:v>1.4236</c:v>
                </c:pt>
                <c:pt idx="5454">
                  <c:v>1.4227000000000001</c:v>
                </c:pt>
                <c:pt idx="5455">
                  <c:v>1.4218999999999999</c:v>
                </c:pt>
                <c:pt idx="5456">
                  <c:v>1.4211</c:v>
                </c:pt>
                <c:pt idx="5457">
                  <c:v>1.4201999999999999</c:v>
                </c:pt>
                <c:pt idx="5458">
                  <c:v>1.4194</c:v>
                </c:pt>
                <c:pt idx="5459">
                  <c:v>1.4186000000000001</c:v>
                </c:pt>
                <c:pt idx="5460">
                  <c:v>1.4177</c:v>
                </c:pt>
                <c:pt idx="5461">
                  <c:v>1.4169</c:v>
                </c:pt>
                <c:pt idx="5462">
                  <c:v>1.4160999999999999</c:v>
                </c:pt>
                <c:pt idx="5463">
                  <c:v>1.4152</c:v>
                </c:pt>
                <c:pt idx="5464">
                  <c:v>1.4144000000000001</c:v>
                </c:pt>
                <c:pt idx="5465">
                  <c:v>1.4136</c:v>
                </c:pt>
                <c:pt idx="5466">
                  <c:v>1.4127000000000001</c:v>
                </c:pt>
                <c:pt idx="5467">
                  <c:v>1.4118999999999999</c:v>
                </c:pt>
                <c:pt idx="5468">
                  <c:v>1.4111</c:v>
                </c:pt>
                <c:pt idx="5469">
                  <c:v>1.4101999999999999</c:v>
                </c:pt>
                <c:pt idx="5470">
                  <c:v>1.4094</c:v>
                </c:pt>
                <c:pt idx="5471">
                  <c:v>1.4086000000000001</c:v>
                </c:pt>
                <c:pt idx="5472">
                  <c:v>1.4077</c:v>
                </c:pt>
                <c:pt idx="5473">
                  <c:v>1.4069</c:v>
                </c:pt>
                <c:pt idx="5474">
                  <c:v>1.4060999999999999</c:v>
                </c:pt>
                <c:pt idx="5475">
                  <c:v>1.4052</c:v>
                </c:pt>
                <c:pt idx="5476">
                  <c:v>1.4044000000000001</c:v>
                </c:pt>
                <c:pt idx="5477">
                  <c:v>1.4036</c:v>
                </c:pt>
                <c:pt idx="5478">
                  <c:v>1.4027000000000001</c:v>
                </c:pt>
                <c:pt idx="5479">
                  <c:v>1.4018999999999999</c:v>
                </c:pt>
                <c:pt idx="5480">
                  <c:v>1.401</c:v>
                </c:pt>
                <c:pt idx="5481">
                  <c:v>1.4001999999999999</c:v>
                </c:pt>
                <c:pt idx="5482">
                  <c:v>1.3994</c:v>
                </c:pt>
                <c:pt idx="5483">
                  <c:v>1.3985000000000001</c:v>
                </c:pt>
                <c:pt idx="5484">
                  <c:v>1.3976999999999999</c:v>
                </c:pt>
                <c:pt idx="5485">
                  <c:v>1.3969</c:v>
                </c:pt>
                <c:pt idx="5486">
                  <c:v>1.3959999999999999</c:v>
                </c:pt>
                <c:pt idx="5487">
                  <c:v>1.3952</c:v>
                </c:pt>
                <c:pt idx="5488">
                  <c:v>1.3944000000000001</c:v>
                </c:pt>
                <c:pt idx="5489">
                  <c:v>1.3935</c:v>
                </c:pt>
                <c:pt idx="5490">
                  <c:v>1.3927</c:v>
                </c:pt>
                <c:pt idx="5491">
                  <c:v>1.3918999999999999</c:v>
                </c:pt>
                <c:pt idx="5492">
                  <c:v>1.391</c:v>
                </c:pt>
                <c:pt idx="5493">
                  <c:v>1.3902000000000001</c:v>
                </c:pt>
                <c:pt idx="5494">
                  <c:v>1.3894</c:v>
                </c:pt>
                <c:pt idx="5495">
                  <c:v>1.3885000000000001</c:v>
                </c:pt>
                <c:pt idx="5496">
                  <c:v>1.3876999999999999</c:v>
                </c:pt>
                <c:pt idx="5497">
                  <c:v>1.3869</c:v>
                </c:pt>
                <c:pt idx="5498">
                  <c:v>1.3859999999999999</c:v>
                </c:pt>
                <c:pt idx="5499">
                  <c:v>1.3852</c:v>
                </c:pt>
                <c:pt idx="5500">
                  <c:v>1.3844000000000001</c:v>
                </c:pt>
                <c:pt idx="5501">
                  <c:v>1.3835</c:v>
                </c:pt>
                <c:pt idx="5502">
                  <c:v>1.3827</c:v>
                </c:pt>
                <c:pt idx="5503">
                  <c:v>1.3818999999999999</c:v>
                </c:pt>
                <c:pt idx="5504">
                  <c:v>1.381</c:v>
                </c:pt>
                <c:pt idx="5505">
                  <c:v>1.3802000000000001</c:v>
                </c:pt>
                <c:pt idx="5506">
                  <c:v>1.3794</c:v>
                </c:pt>
                <c:pt idx="5507">
                  <c:v>1.3785000000000001</c:v>
                </c:pt>
                <c:pt idx="5508">
                  <c:v>1.3776999999999999</c:v>
                </c:pt>
                <c:pt idx="5509">
                  <c:v>1.3769</c:v>
                </c:pt>
                <c:pt idx="5510">
                  <c:v>1.3759999999999999</c:v>
                </c:pt>
                <c:pt idx="5511">
                  <c:v>1.3751</c:v>
                </c:pt>
                <c:pt idx="5512">
                  <c:v>1.3741000000000001</c:v>
                </c:pt>
                <c:pt idx="5513">
                  <c:v>1.3732</c:v>
                </c:pt>
                <c:pt idx="5514">
                  <c:v>1.3722000000000001</c:v>
                </c:pt>
                <c:pt idx="5515">
                  <c:v>1.3713</c:v>
                </c:pt>
                <c:pt idx="5516">
                  <c:v>1.3703000000000001</c:v>
                </c:pt>
                <c:pt idx="5517">
                  <c:v>1.3694</c:v>
                </c:pt>
                <c:pt idx="5518">
                  <c:v>1.3684000000000001</c:v>
                </c:pt>
                <c:pt idx="5519">
                  <c:v>1.3674999999999999</c:v>
                </c:pt>
                <c:pt idx="5520">
                  <c:v>1.3665</c:v>
                </c:pt>
                <c:pt idx="5521">
                  <c:v>1.3654999999999999</c:v>
                </c:pt>
                <c:pt idx="5522">
                  <c:v>1.3646</c:v>
                </c:pt>
                <c:pt idx="5523">
                  <c:v>1.3635999999999999</c:v>
                </c:pt>
                <c:pt idx="5524">
                  <c:v>1.3627</c:v>
                </c:pt>
                <c:pt idx="5525">
                  <c:v>1.3616999999999999</c:v>
                </c:pt>
                <c:pt idx="5526">
                  <c:v>1.3608</c:v>
                </c:pt>
                <c:pt idx="5527">
                  <c:v>1.3597999999999999</c:v>
                </c:pt>
                <c:pt idx="5528">
                  <c:v>1.3589</c:v>
                </c:pt>
                <c:pt idx="5529">
                  <c:v>1.3579000000000001</c:v>
                </c:pt>
                <c:pt idx="5530">
                  <c:v>1.357</c:v>
                </c:pt>
                <c:pt idx="5531">
                  <c:v>1.3560000000000001</c:v>
                </c:pt>
                <c:pt idx="5532">
                  <c:v>1.3551</c:v>
                </c:pt>
                <c:pt idx="5533">
                  <c:v>1.3541000000000001</c:v>
                </c:pt>
                <c:pt idx="5534">
                  <c:v>1.3531</c:v>
                </c:pt>
                <c:pt idx="5535">
                  <c:v>1.3522000000000001</c:v>
                </c:pt>
                <c:pt idx="5536">
                  <c:v>1.3512</c:v>
                </c:pt>
                <c:pt idx="5537">
                  <c:v>1.3503000000000001</c:v>
                </c:pt>
                <c:pt idx="5538">
                  <c:v>1.3492999999999999</c:v>
                </c:pt>
                <c:pt idx="5539">
                  <c:v>1.3484</c:v>
                </c:pt>
                <c:pt idx="5540">
                  <c:v>1.3473999999999999</c:v>
                </c:pt>
                <c:pt idx="5541">
                  <c:v>1.3465</c:v>
                </c:pt>
                <c:pt idx="5542">
                  <c:v>1.3454999999999999</c:v>
                </c:pt>
                <c:pt idx="5543">
                  <c:v>1.3446</c:v>
                </c:pt>
                <c:pt idx="5544">
                  <c:v>1.3435999999999999</c:v>
                </c:pt>
                <c:pt idx="5545">
                  <c:v>1.3426</c:v>
                </c:pt>
                <c:pt idx="5546">
                  <c:v>1.3416999999999999</c:v>
                </c:pt>
                <c:pt idx="5547">
                  <c:v>1.3407</c:v>
                </c:pt>
                <c:pt idx="5548">
                  <c:v>1.3398000000000001</c:v>
                </c:pt>
                <c:pt idx="5549">
                  <c:v>1.3388</c:v>
                </c:pt>
                <c:pt idx="5550">
                  <c:v>1.3379000000000001</c:v>
                </c:pt>
                <c:pt idx="5551">
                  <c:v>1.3369</c:v>
                </c:pt>
                <c:pt idx="5552">
                  <c:v>1.3360000000000001</c:v>
                </c:pt>
                <c:pt idx="5553">
                  <c:v>1.335</c:v>
                </c:pt>
                <c:pt idx="5554">
                  <c:v>1.3341000000000001</c:v>
                </c:pt>
                <c:pt idx="5555">
                  <c:v>1.3331</c:v>
                </c:pt>
                <c:pt idx="5556">
                  <c:v>1.3321000000000001</c:v>
                </c:pt>
                <c:pt idx="5557">
                  <c:v>1.3311999999999999</c:v>
                </c:pt>
                <c:pt idx="5558">
                  <c:v>1.3302</c:v>
                </c:pt>
                <c:pt idx="5559">
                  <c:v>1.3292999999999999</c:v>
                </c:pt>
                <c:pt idx="5560">
                  <c:v>1.3283</c:v>
                </c:pt>
                <c:pt idx="5561">
                  <c:v>1.3273999999999999</c:v>
                </c:pt>
                <c:pt idx="5562">
                  <c:v>1.3264</c:v>
                </c:pt>
                <c:pt idx="5563">
                  <c:v>1.3254999999999999</c:v>
                </c:pt>
                <c:pt idx="5564">
                  <c:v>1.3245</c:v>
                </c:pt>
                <c:pt idx="5565">
                  <c:v>1.3236000000000001</c:v>
                </c:pt>
                <c:pt idx="5566">
                  <c:v>1.3226</c:v>
                </c:pt>
                <c:pt idx="5567">
                  <c:v>1.3216000000000001</c:v>
                </c:pt>
                <c:pt idx="5568">
                  <c:v>1.3207</c:v>
                </c:pt>
                <c:pt idx="5569">
                  <c:v>1.3197000000000001</c:v>
                </c:pt>
                <c:pt idx="5570">
                  <c:v>1.3188</c:v>
                </c:pt>
                <c:pt idx="5571">
                  <c:v>1.3178000000000001</c:v>
                </c:pt>
                <c:pt idx="5572">
                  <c:v>1.3169</c:v>
                </c:pt>
                <c:pt idx="5573">
                  <c:v>1.3159000000000001</c:v>
                </c:pt>
                <c:pt idx="5574">
                  <c:v>1.3149999999999999</c:v>
                </c:pt>
                <c:pt idx="5575">
                  <c:v>1.3140000000000001</c:v>
                </c:pt>
                <c:pt idx="5576">
                  <c:v>1.3130999999999999</c:v>
                </c:pt>
                <c:pt idx="5577">
                  <c:v>1.3123</c:v>
                </c:pt>
                <c:pt idx="5578">
                  <c:v>1.3113999999999999</c:v>
                </c:pt>
                <c:pt idx="5579">
                  <c:v>1.3105</c:v>
                </c:pt>
                <c:pt idx="5580">
                  <c:v>1.3096000000000001</c:v>
                </c:pt>
                <c:pt idx="5581">
                  <c:v>1.3087</c:v>
                </c:pt>
                <c:pt idx="5582">
                  <c:v>1.3079000000000001</c:v>
                </c:pt>
                <c:pt idx="5583">
                  <c:v>1.3069999999999999</c:v>
                </c:pt>
                <c:pt idx="5584">
                  <c:v>1.3061</c:v>
                </c:pt>
                <c:pt idx="5585">
                  <c:v>1.3051999999999999</c:v>
                </c:pt>
                <c:pt idx="5586">
                  <c:v>1.3044</c:v>
                </c:pt>
                <c:pt idx="5587">
                  <c:v>1.3035000000000001</c:v>
                </c:pt>
                <c:pt idx="5588">
                  <c:v>1.3026</c:v>
                </c:pt>
                <c:pt idx="5589">
                  <c:v>1.3017000000000001</c:v>
                </c:pt>
                <c:pt idx="5590">
                  <c:v>1.3008</c:v>
                </c:pt>
                <c:pt idx="5591">
                  <c:v>1.3</c:v>
                </c:pt>
                <c:pt idx="5592">
                  <c:v>1.2990999999999999</c:v>
                </c:pt>
                <c:pt idx="5593">
                  <c:v>1.2982</c:v>
                </c:pt>
                <c:pt idx="5594">
                  <c:v>1.2972999999999999</c:v>
                </c:pt>
                <c:pt idx="5595">
                  <c:v>1.2965</c:v>
                </c:pt>
                <c:pt idx="5596">
                  <c:v>1.2956000000000001</c:v>
                </c:pt>
                <c:pt idx="5597">
                  <c:v>1.2947</c:v>
                </c:pt>
                <c:pt idx="5598">
                  <c:v>1.2938000000000001</c:v>
                </c:pt>
                <c:pt idx="5599">
                  <c:v>1.2928999999999999</c:v>
                </c:pt>
                <c:pt idx="5600">
                  <c:v>1.2921</c:v>
                </c:pt>
                <c:pt idx="5601">
                  <c:v>1.2911999999999999</c:v>
                </c:pt>
                <c:pt idx="5602">
                  <c:v>1.2903</c:v>
                </c:pt>
                <c:pt idx="5603">
                  <c:v>1.2894000000000001</c:v>
                </c:pt>
                <c:pt idx="5604">
                  <c:v>1.2886</c:v>
                </c:pt>
                <c:pt idx="5605">
                  <c:v>1.2877000000000001</c:v>
                </c:pt>
                <c:pt idx="5606">
                  <c:v>1.2867999999999999</c:v>
                </c:pt>
                <c:pt idx="5607">
                  <c:v>1.2859</c:v>
                </c:pt>
                <c:pt idx="5608">
                  <c:v>1.2849999999999999</c:v>
                </c:pt>
                <c:pt idx="5609">
                  <c:v>1.2842</c:v>
                </c:pt>
                <c:pt idx="5610">
                  <c:v>1.2833000000000001</c:v>
                </c:pt>
                <c:pt idx="5611">
                  <c:v>1.2824</c:v>
                </c:pt>
                <c:pt idx="5612">
                  <c:v>1.2815000000000001</c:v>
                </c:pt>
                <c:pt idx="5613">
                  <c:v>1.2806999999999999</c:v>
                </c:pt>
                <c:pt idx="5614">
                  <c:v>1.2798</c:v>
                </c:pt>
                <c:pt idx="5615">
                  <c:v>1.2788999999999999</c:v>
                </c:pt>
                <c:pt idx="5616">
                  <c:v>1.278</c:v>
                </c:pt>
                <c:pt idx="5617">
                  <c:v>1.2770999999999999</c:v>
                </c:pt>
                <c:pt idx="5618">
                  <c:v>1.2763</c:v>
                </c:pt>
                <c:pt idx="5619">
                  <c:v>1.2754000000000001</c:v>
                </c:pt>
                <c:pt idx="5620">
                  <c:v>1.2745</c:v>
                </c:pt>
                <c:pt idx="5621">
                  <c:v>1.2736000000000001</c:v>
                </c:pt>
                <c:pt idx="5622">
                  <c:v>1.2727999999999999</c:v>
                </c:pt>
                <c:pt idx="5623">
                  <c:v>1.2719</c:v>
                </c:pt>
                <c:pt idx="5624">
                  <c:v>1.2709999999999999</c:v>
                </c:pt>
                <c:pt idx="5625">
                  <c:v>1.2701</c:v>
                </c:pt>
                <c:pt idx="5626">
                  <c:v>1.2692000000000001</c:v>
                </c:pt>
                <c:pt idx="5627">
                  <c:v>1.2684</c:v>
                </c:pt>
                <c:pt idx="5628">
                  <c:v>1.2675000000000001</c:v>
                </c:pt>
                <c:pt idx="5629">
                  <c:v>1.2665999999999999</c:v>
                </c:pt>
                <c:pt idx="5630">
                  <c:v>1.2657</c:v>
                </c:pt>
                <c:pt idx="5631">
                  <c:v>1.2648999999999999</c:v>
                </c:pt>
                <c:pt idx="5632">
                  <c:v>1.264</c:v>
                </c:pt>
                <c:pt idx="5633">
                  <c:v>1.2630999999999999</c:v>
                </c:pt>
                <c:pt idx="5634">
                  <c:v>1.2622</c:v>
                </c:pt>
                <c:pt idx="5635">
                  <c:v>1.2613000000000001</c:v>
                </c:pt>
                <c:pt idx="5636">
                  <c:v>1.2605</c:v>
                </c:pt>
                <c:pt idx="5637">
                  <c:v>1.2596000000000001</c:v>
                </c:pt>
                <c:pt idx="5638">
                  <c:v>1.2586999999999999</c:v>
                </c:pt>
                <c:pt idx="5639">
                  <c:v>1.2578</c:v>
                </c:pt>
                <c:pt idx="5640">
                  <c:v>1.2569999999999999</c:v>
                </c:pt>
                <c:pt idx="5641">
                  <c:v>1.2561</c:v>
                </c:pt>
                <c:pt idx="5642">
                  <c:v>1.2552000000000001</c:v>
                </c:pt>
                <c:pt idx="5643">
                  <c:v>1.2543</c:v>
                </c:pt>
                <c:pt idx="5644">
                  <c:v>1.2534000000000001</c:v>
                </c:pt>
                <c:pt idx="5645">
                  <c:v>1.2525999999999999</c:v>
                </c:pt>
                <c:pt idx="5646">
                  <c:v>1.2517</c:v>
                </c:pt>
                <c:pt idx="5647">
                  <c:v>1.2507999999999999</c:v>
                </c:pt>
                <c:pt idx="5648">
                  <c:v>1.2499</c:v>
                </c:pt>
                <c:pt idx="5649">
                  <c:v>1.2491000000000001</c:v>
                </c:pt>
                <c:pt idx="5650">
                  <c:v>1.2482</c:v>
                </c:pt>
                <c:pt idx="5651">
                  <c:v>1.2473000000000001</c:v>
                </c:pt>
                <c:pt idx="5652">
                  <c:v>1.2464</c:v>
                </c:pt>
                <c:pt idx="5653">
                  <c:v>1.2455000000000001</c:v>
                </c:pt>
                <c:pt idx="5654">
                  <c:v>1.2446999999999999</c:v>
                </c:pt>
                <c:pt idx="5655">
                  <c:v>1.2438</c:v>
                </c:pt>
                <c:pt idx="5656">
                  <c:v>1.2428999999999999</c:v>
                </c:pt>
                <c:pt idx="5657">
                  <c:v>1.242</c:v>
                </c:pt>
                <c:pt idx="5658">
                  <c:v>1.2412000000000001</c:v>
                </c:pt>
                <c:pt idx="5659">
                  <c:v>1.2403</c:v>
                </c:pt>
                <c:pt idx="5660">
                  <c:v>1.2394000000000001</c:v>
                </c:pt>
                <c:pt idx="5661">
                  <c:v>1.2384999999999999</c:v>
                </c:pt>
                <c:pt idx="5662">
                  <c:v>1.2376</c:v>
                </c:pt>
                <c:pt idx="5663">
                  <c:v>1.2367999999999999</c:v>
                </c:pt>
                <c:pt idx="5664">
                  <c:v>1.2359</c:v>
                </c:pt>
                <c:pt idx="5665">
                  <c:v>1.2350000000000001</c:v>
                </c:pt>
                <c:pt idx="5666">
                  <c:v>1.2341</c:v>
                </c:pt>
                <c:pt idx="5667">
                  <c:v>1.2336</c:v>
                </c:pt>
                <c:pt idx="5668">
                  <c:v>1.2347999999999999</c:v>
                </c:pt>
                <c:pt idx="5669">
                  <c:v>1.236</c:v>
                </c:pt>
                <c:pt idx="5670">
                  <c:v>1.2373000000000001</c:v>
                </c:pt>
                <c:pt idx="5671">
                  <c:v>1.2384999999999999</c:v>
                </c:pt>
                <c:pt idx="5672">
                  <c:v>1.2397</c:v>
                </c:pt>
                <c:pt idx="5673">
                  <c:v>1.2408999999999999</c:v>
                </c:pt>
                <c:pt idx="5674">
                  <c:v>1.2421</c:v>
                </c:pt>
                <c:pt idx="5675">
                  <c:v>1.2433000000000001</c:v>
                </c:pt>
                <c:pt idx="5676">
                  <c:v>1.2445999999999999</c:v>
                </c:pt>
                <c:pt idx="5677">
                  <c:v>1.2444</c:v>
                </c:pt>
                <c:pt idx="5678">
                  <c:v>1.2435</c:v>
                </c:pt>
                <c:pt idx="5679">
                  <c:v>1.2425999999999999</c:v>
                </c:pt>
                <c:pt idx="5680">
                  <c:v>1.2417</c:v>
                </c:pt>
                <c:pt idx="5681">
                  <c:v>1.2407999999999999</c:v>
                </c:pt>
                <c:pt idx="5682">
                  <c:v>1.2399</c:v>
                </c:pt>
                <c:pt idx="5683">
                  <c:v>1.2390000000000001</c:v>
                </c:pt>
                <c:pt idx="5684">
                  <c:v>1.2381</c:v>
                </c:pt>
                <c:pt idx="5685">
                  <c:v>1.2372000000000001</c:v>
                </c:pt>
                <c:pt idx="5686">
                  <c:v>1.2363</c:v>
                </c:pt>
                <c:pt idx="5687">
                  <c:v>1.2354000000000001</c:v>
                </c:pt>
                <c:pt idx="5688">
                  <c:v>1.2344999999999999</c:v>
                </c:pt>
                <c:pt idx="5689">
                  <c:v>1.2336</c:v>
                </c:pt>
                <c:pt idx="5690">
                  <c:v>1.2326999999999999</c:v>
                </c:pt>
                <c:pt idx="5691">
                  <c:v>1.2318</c:v>
                </c:pt>
                <c:pt idx="5692">
                  <c:v>1.2309000000000001</c:v>
                </c:pt>
                <c:pt idx="5693">
                  <c:v>1.23</c:v>
                </c:pt>
                <c:pt idx="5694">
                  <c:v>1.2291000000000001</c:v>
                </c:pt>
                <c:pt idx="5695">
                  <c:v>1.2282</c:v>
                </c:pt>
                <c:pt idx="5696">
                  <c:v>1.2273000000000001</c:v>
                </c:pt>
                <c:pt idx="5697">
                  <c:v>1.2263999999999999</c:v>
                </c:pt>
                <c:pt idx="5698">
                  <c:v>1.2255</c:v>
                </c:pt>
                <c:pt idx="5699">
                  <c:v>1.2245999999999999</c:v>
                </c:pt>
                <c:pt idx="5700">
                  <c:v>1.2237</c:v>
                </c:pt>
                <c:pt idx="5701">
                  <c:v>1.2228000000000001</c:v>
                </c:pt>
                <c:pt idx="5702">
                  <c:v>1.222</c:v>
                </c:pt>
                <c:pt idx="5703">
                  <c:v>1.2211000000000001</c:v>
                </c:pt>
                <c:pt idx="5704">
                  <c:v>1.2202</c:v>
                </c:pt>
                <c:pt idx="5705">
                  <c:v>1.2193000000000001</c:v>
                </c:pt>
                <c:pt idx="5706">
                  <c:v>1.2183999999999999</c:v>
                </c:pt>
                <c:pt idx="5707">
                  <c:v>1.2175</c:v>
                </c:pt>
                <c:pt idx="5708">
                  <c:v>1.2165999999999999</c:v>
                </c:pt>
                <c:pt idx="5709">
                  <c:v>1.2157</c:v>
                </c:pt>
                <c:pt idx="5710">
                  <c:v>1.2148000000000001</c:v>
                </c:pt>
                <c:pt idx="5711">
                  <c:v>1.2139</c:v>
                </c:pt>
                <c:pt idx="5712">
                  <c:v>1.2130000000000001</c:v>
                </c:pt>
                <c:pt idx="5713">
                  <c:v>1.2121</c:v>
                </c:pt>
                <c:pt idx="5714">
                  <c:v>1.2112000000000001</c:v>
                </c:pt>
                <c:pt idx="5715">
                  <c:v>1.2102999999999999</c:v>
                </c:pt>
                <c:pt idx="5716">
                  <c:v>1.2094</c:v>
                </c:pt>
                <c:pt idx="5717">
                  <c:v>1.2084999999999999</c:v>
                </c:pt>
                <c:pt idx="5718">
                  <c:v>1.2076</c:v>
                </c:pt>
                <c:pt idx="5719">
                  <c:v>1.2067000000000001</c:v>
                </c:pt>
                <c:pt idx="5720">
                  <c:v>1.2058</c:v>
                </c:pt>
                <c:pt idx="5721">
                  <c:v>1.2049000000000001</c:v>
                </c:pt>
                <c:pt idx="5722">
                  <c:v>1.204</c:v>
                </c:pt>
                <c:pt idx="5723">
                  <c:v>1.2031000000000001</c:v>
                </c:pt>
                <c:pt idx="5724">
                  <c:v>1.2021999999999999</c:v>
                </c:pt>
                <c:pt idx="5725">
                  <c:v>1.2013</c:v>
                </c:pt>
                <c:pt idx="5726">
                  <c:v>1.2003999999999999</c:v>
                </c:pt>
                <c:pt idx="5727">
                  <c:v>1.1995</c:v>
                </c:pt>
                <c:pt idx="5728">
                  <c:v>1.1986000000000001</c:v>
                </c:pt>
                <c:pt idx="5729">
                  <c:v>1.1977</c:v>
                </c:pt>
                <c:pt idx="5730">
                  <c:v>1.1968000000000001</c:v>
                </c:pt>
                <c:pt idx="5731">
                  <c:v>1.1959</c:v>
                </c:pt>
                <c:pt idx="5732">
                  <c:v>1.1950000000000001</c:v>
                </c:pt>
                <c:pt idx="5733">
                  <c:v>1.1940999999999999</c:v>
                </c:pt>
                <c:pt idx="5734">
                  <c:v>1.1933</c:v>
                </c:pt>
                <c:pt idx="5735">
                  <c:v>1.1923999999999999</c:v>
                </c:pt>
                <c:pt idx="5736">
                  <c:v>1.1915</c:v>
                </c:pt>
                <c:pt idx="5737">
                  <c:v>1.1906000000000001</c:v>
                </c:pt>
                <c:pt idx="5738">
                  <c:v>1.1897</c:v>
                </c:pt>
                <c:pt idx="5739">
                  <c:v>1.1888000000000001</c:v>
                </c:pt>
                <c:pt idx="5740">
                  <c:v>1.1879</c:v>
                </c:pt>
                <c:pt idx="5741">
                  <c:v>1.1870000000000001</c:v>
                </c:pt>
                <c:pt idx="5742">
                  <c:v>1.1860999999999999</c:v>
                </c:pt>
                <c:pt idx="5743">
                  <c:v>1.1852</c:v>
                </c:pt>
                <c:pt idx="5744">
                  <c:v>1.1842999999999999</c:v>
                </c:pt>
                <c:pt idx="5745">
                  <c:v>1.1834</c:v>
                </c:pt>
                <c:pt idx="5746">
                  <c:v>1.1825000000000001</c:v>
                </c:pt>
                <c:pt idx="5747">
                  <c:v>1.1816</c:v>
                </c:pt>
                <c:pt idx="5748">
                  <c:v>1.1807000000000001</c:v>
                </c:pt>
                <c:pt idx="5749">
                  <c:v>1.1798</c:v>
                </c:pt>
                <c:pt idx="5750">
                  <c:v>1.1789000000000001</c:v>
                </c:pt>
                <c:pt idx="5751">
                  <c:v>1.1779999999999999</c:v>
                </c:pt>
                <c:pt idx="5752">
                  <c:v>1.1771</c:v>
                </c:pt>
                <c:pt idx="5753">
                  <c:v>1.1761999999999999</c:v>
                </c:pt>
                <c:pt idx="5754">
                  <c:v>1.1753</c:v>
                </c:pt>
                <c:pt idx="5755">
                  <c:v>1.1744000000000001</c:v>
                </c:pt>
                <c:pt idx="5756">
                  <c:v>1.1735</c:v>
                </c:pt>
                <c:pt idx="5757">
                  <c:v>1.1726000000000001</c:v>
                </c:pt>
                <c:pt idx="5758">
                  <c:v>1.1717</c:v>
                </c:pt>
                <c:pt idx="5759">
                  <c:v>1.1708000000000001</c:v>
                </c:pt>
                <c:pt idx="5760">
                  <c:v>1.1698999999999999</c:v>
                </c:pt>
                <c:pt idx="5761">
                  <c:v>1.169</c:v>
                </c:pt>
                <c:pt idx="5762">
                  <c:v>1.1680999999999999</c:v>
                </c:pt>
                <c:pt idx="5763">
                  <c:v>1.1672</c:v>
                </c:pt>
                <c:pt idx="5764">
                  <c:v>1.1662999999999999</c:v>
                </c:pt>
                <c:pt idx="5765">
                  <c:v>1.1654</c:v>
                </c:pt>
                <c:pt idx="5766">
                  <c:v>1.1645000000000001</c:v>
                </c:pt>
                <c:pt idx="5767">
                  <c:v>1.1637</c:v>
                </c:pt>
                <c:pt idx="5768">
                  <c:v>1.1628000000000001</c:v>
                </c:pt>
                <c:pt idx="5769">
                  <c:v>1.1618999999999999</c:v>
                </c:pt>
                <c:pt idx="5770">
                  <c:v>1.161</c:v>
                </c:pt>
                <c:pt idx="5771">
                  <c:v>1.1600999999999999</c:v>
                </c:pt>
                <c:pt idx="5772">
                  <c:v>1.1592</c:v>
                </c:pt>
                <c:pt idx="5773">
                  <c:v>1.1583000000000001</c:v>
                </c:pt>
                <c:pt idx="5774">
                  <c:v>1.1574</c:v>
                </c:pt>
                <c:pt idx="5775">
                  <c:v>1.1565000000000001</c:v>
                </c:pt>
                <c:pt idx="5776">
                  <c:v>1.1556999999999999</c:v>
                </c:pt>
                <c:pt idx="5777">
                  <c:v>1.1548</c:v>
                </c:pt>
                <c:pt idx="5778">
                  <c:v>1.1538999999999999</c:v>
                </c:pt>
                <c:pt idx="5779">
                  <c:v>1.1531</c:v>
                </c:pt>
                <c:pt idx="5780">
                  <c:v>1.1521999999999999</c:v>
                </c:pt>
                <c:pt idx="5781">
                  <c:v>1.1513</c:v>
                </c:pt>
                <c:pt idx="5782">
                  <c:v>1.1504000000000001</c:v>
                </c:pt>
                <c:pt idx="5783">
                  <c:v>1.1496</c:v>
                </c:pt>
                <c:pt idx="5784">
                  <c:v>1.1487000000000001</c:v>
                </c:pt>
                <c:pt idx="5785">
                  <c:v>1.1477999999999999</c:v>
                </c:pt>
                <c:pt idx="5786">
                  <c:v>1.147</c:v>
                </c:pt>
                <c:pt idx="5787">
                  <c:v>1.1460999999999999</c:v>
                </c:pt>
                <c:pt idx="5788">
                  <c:v>1.1452</c:v>
                </c:pt>
                <c:pt idx="5789">
                  <c:v>1.1444000000000001</c:v>
                </c:pt>
                <c:pt idx="5790">
                  <c:v>1.1435</c:v>
                </c:pt>
                <c:pt idx="5791">
                  <c:v>1.1426000000000001</c:v>
                </c:pt>
                <c:pt idx="5792">
                  <c:v>1.1416999999999999</c:v>
                </c:pt>
                <c:pt idx="5793">
                  <c:v>1.1409</c:v>
                </c:pt>
                <c:pt idx="5794">
                  <c:v>1.1399999999999999</c:v>
                </c:pt>
                <c:pt idx="5795">
                  <c:v>1.1391</c:v>
                </c:pt>
                <c:pt idx="5796">
                  <c:v>1.1383000000000001</c:v>
                </c:pt>
                <c:pt idx="5797">
                  <c:v>1.1374</c:v>
                </c:pt>
                <c:pt idx="5798">
                  <c:v>1.1365000000000001</c:v>
                </c:pt>
                <c:pt idx="5799">
                  <c:v>1.1356999999999999</c:v>
                </c:pt>
                <c:pt idx="5800">
                  <c:v>1.1348</c:v>
                </c:pt>
                <c:pt idx="5801">
                  <c:v>1.1338999999999999</c:v>
                </c:pt>
                <c:pt idx="5802">
                  <c:v>1.1331</c:v>
                </c:pt>
                <c:pt idx="5803">
                  <c:v>1.1322000000000001</c:v>
                </c:pt>
                <c:pt idx="5804">
                  <c:v>1.1313</c:v>
                </c:pt>
                <c:pt idx="5805">
                  <c:v>1.1304000000000001</c:v>
                </c:pt>
                <c:pt idx="5806">
                  <c:v>1.1295999999999999</c:v>
                </c:pt>
                <c:pt idx="5807">
                  <c:v>1.1287</c:v>
                </c:pt>
                <c:pt idx="5808">
                  <c:v>1.1277999999999999</c:v>
                </c:pt>
                <c:pt idx="5809">
                  <c:v>1.127</c:v>
                </c:pt>
                <c:pt idx="5810">
                  <c:v>1.1261000000000001</c:v>
                </c:pt>
                <c:pt idx="5811">
                  <c:v>1.1252</c:v>
                </c:pt>
                <c:pt idx="5812">
                  <c:v>1.1244000000000001</c:v>
                </c:pt>
                <c:pt idx="5813">
                  <c:v>1.1234999999999999</c:v>
                </c:pt>
                <c:pt idx="5814">
                  <c:v>1.1226</c:v>
                </c:pt>
                <c:pt idx="5815">
                  <c:v>1.1216999999999999</c:v>
                </c:pt>
                <c:pt idx="5816">
                  <c:v>1.1209</c:v>
                </c:pt>
                <c:pt idx="5817">
                  <c:v>1.1200000000000001</c:v>
                </c:pt>
                <c:pt idx="5818">
                  <c:v>1.1191</c:v>
                </c:pt>
                <c:pt idx="5819">
                  <c:v>1.1183000000000001</c:v>
                </c:pt>
                <c:pt idx="5820">
                  <c:v>1.1173999999999999</c:v>
                </c:pt>
                <c:pt idx="5821">
                  <c:v>1.1165</c:v>
                </c:pt>
                <c:pt idx="5822">
                  <c:v>1.1156999999999999</c:v>
                </c:pt>
                <c:pt idx="5823">
                  <c:v>1.1148</c:v>
                </c:pt>
                <c:pt idx="5824">
                  <c:v>1.1138999999999999</c:v>
                </c:pt>
                <c:pt idx="5825">
                  <c:v>1.113</c:v>
                </c:pt>
                <c:pt idx="5826">
                  <c:v>1.1122000000000001</c:v>
                </c:pt>
                <c:pt idx="5827">
                  <c:v>1.1113</c:v>
                </c:pt>
                <c:pt idx="5828">
                  <c:v>1.1104000000000001</c:v>
                </c:pt>
                <c:pt idx="5829">
                  <c:v>1.1095999999999999</c:v>
                </c:pt>
                <c:pt idx="5830">
                  <c:v>1.1087</c:v>
                </c:pt>
                <c:pt idx="5831">
                  <c:v>1.1077999999999999</c:v>
                </c:pt>
                <c:pt idx="5832">
                  <c:v>1.107</c:v>
                </c:pt>
                <c:pt idx="5833">
                  <c:v>1.1061000000000001</c:v>
                </c:pt>
                <c:pt idx="5834">
                  <c:v>1.1052</c:v>
                </c:pt>
                <c:pt idx="5835">
                  <c:v>1.1043000000000001</c:v>
                </c:pt>
                <c:pt idx="5836">
                  <c:v>1.1034999999999999</c:v>
                </c:pt>
                <c:pt idx="5837">
                  <c:v>1.1026</c:v>
                </c:pt>
                <c:pt idx="5838">
                  <c:v>1.1016999999999999</c:v>
                </c:pt>
                <c:pt idx="5839">
                  <c:v>1.1008</c:v>
                </c:pt>
                <c:pt idx="5840">
                  <c:v>1.1000000000000001</c:v>
                </c:pt>
                <c:pt idx="5841">
                  <c:v>1.0991</c:v>
                </c:pt>
                <c:pt idx="5842">
                  <c:v>1.0982000000000001</c:v>
                </c:pt>
                <c:pt idx="5843">
                  <c:v>1.0972999999999999</c:v>
                </c:pt>
                <c:pt idx="5844">
                  <c:v>1.0965</c:v>
                </c:pt>
                <c:pt idx="5845">
                  <c:v>1.0955999999999999</c:v>
                </c:pt>
                <c:pt idx="5846">
                  <c:v>1.0947</c:v>
                </c:pt>
                <c:pt idx="5847">
                  <c:v>1.0938000000000001</c:v>
                </c:pt>
                <c:pt idx="5848">
                  <c:v>1.093</c:v>
                </c:pt>
                <c:pt idx="5849">
                  <c:v>1.0921000000000001</c:v>
                </c:pt>
                <c:pt idx="5850">
                  <c:v>1.0911999999999999</c:v>
                </c:pt>
                <c:pt idx="5851">
                  <c:v>1.0903</c:v>
                </c:pt>
                <c:pt idx="5852">
                  <c:v>1.0894999999999999</c:v>
                </c:pt>
                <c:pt idx="5853">
                  <c:v>1.0886</c:v>
                </c:pt>
                <c:pt idx="5854">
                  <c:v>1.0876999999999999</c:v>
                </c:pt>
                <c:pt idx="5855">
                  <c:v>1.0868</c:v>
                </c:pt>
                <c:pt idx="5856">
                  <c:v>1.0859000000000001</c:v>
                </c:pt>
                <c:pt idx="5857">
                  <c:v>1.0851</c:v>
                </c:pt>
                <c:pt idx="5858">
                  <c:v>1.0842000000000001</c:v>
                </c:pt>
                <c:pt idx="5859">
                  <c:v>1.0832999999999999</c:v>
                </c:pt>
                <c:pt idx="5860">
                  <c:v>1.0824</c:v>
                </c:pt>
                <c:pt idx="5861">
                  <c:v>1.0815999999999999</c:v>
                </c:pt>
                <c:pt idx="5862">
                  <c:v>1.0807</c:v>
                </c:pt>
                <c:pt idx="5863">
                  <c:v>1.0798000000000001</c:v>
                </c:pt>
                <c:pt idx="5864">
                  <c:v>1.0789</c:v>
                </c:pt>
                <c:pt idx="5865">
                  <c:v>1.0781000000000001</c:v>
                </c:pt>
                <c:pt idx="5866">
                  <c:v>1.0771999999999999</c:v>
                </c:pt>
                <c:pt idx="5867">
                  <c:v>1.0763</c:v>
                </c:pt>
                <c:pt idx="5868">
                  <c:v>1.0753999999999999</c:v>
                </c:pt>
                <c:pt idx="5869">
                  <c:v>1.0745</c:v>
                </c:pt>
                <c:pt idx="5870">
                  <c:v>1.0737000000000001</c:v>
                </c:pt>
                <c:pt idx="5871">
                  <c:v>1.0728</c:v>
                </c:pt>
                <c:pt idx="5872">
                  <c:v>1.0719000000000001</c:v>
                </c:pt>
                <c:pt idx="5873">
                  <c:v>1.071</c:v>
                </c:pt>
                <c:pt idx="5874">
                  <c:v>1.0702</c:v>
                </c:pt>
                <c:pt idx="5875">
                  <c:v>1.0692999999999999</c:v>
                </c:pt>
                <c:pt idx="5876">
                  <c:v>1.0684</c:v>
                </c:pt>
                <c:pt idx="5877">
                  <c:v>1.0674999999999999</c:v>
                </c:pt>
                <c:pt idx="5878">
                  <c:v>1.0667</c:v>
                </c:pt>
                <c:pt idx="5879">
                  <c:v>1.0658000000000001</c:v>
                </c:pt>
                <c:pt idx="5880">
                  <c:v>1.0649</c:v>
                </c:pt>
                <c:pt idx="5881">
                  <c:v>1.0640000000000001</c:v>
                </c:pt>
                <c:pt idx="5882">
                  <c:v>1.0631999999999999</c:v>
                </c:pt>
                <c:pt idx="5883">
                  <c:v>1.0623</c:v>
                </c:pt>
                <c:pt idx="5884">
                  <c:v>1.0625</c:v>
                </c:pt>
                <c:pt idx="5885">
                  <c:v>1.0631999999999999</c:v>
                </c:pt>
                <c:pt idx="5886">
                  <c:v>1.0639000000000001</c:v>
                </c:pt>
                <c:pt idx="5887">
                  <c:v>1.0646</c:v>
                </c:pt>
                <c:pt idx="5888">
                  <c:v>1.0651999999999999</c:v>
                </c:pt>
                <c:pt idx="5889">
                  <c:v>1.0659000000000001</c:v>
                </c:pt>
                <c:pt idx="5890">
                  <c:v>1.0666</c:v>
                </c:pt>
                <c:pt idx="5891">
                  <c:v>1.0672999999999999</c:v>
                </c:pt>
                <c:pt idx="5892">
                  <c:v>1.0680000000000001</c:v>
                </c:pt>
                <c:pt idx="5893">
                  <c:v>1.0686</c:v>
                </c:pt>
                <c:pt idx="5894">
                  <c:v>1.0692999999999999</c:v>
                </c:pt>
                <c:pt idx="5895">
                  <c:v>1.07</c:v>
                </c:pt>
                <c:pt idx="5896">
                  <c:v>1.0707</c:v>
                </c:pt>
                <c:pt idx="5897">
                  <c:v>1.0713999999999999</c:v>
                </c:pt>
                <c:pt idx="5898">
                  <c:v>1.0721000000000001</c:v>
                </c:pt>
                <c:pt idx="5899">
                  <c:v>1.0727</c:v>
                </c:pt>
                <c:pt idx="5900">
                  <c:v>1.0733999999999999</c:v>
                </c:pt>
                <c:pt idx="5901">
                  <c:v>1.0741000000000001</c:v>
                </c:pt>
                <c:pt idx="5902">
                  <c:v>1.0748</c:v>
                </c:pt>
                <c:pt idx="5903">
                  <c:v>1.0754999999999999</c:v>
                </c:pt>
                <c:pt idx="5904">
                  <c:v>1.0761000000000001</c:v>
                </c:pt>
                <c:pt idx="5905">
                  <c:v>1.0768</c:v>
                </c:pt>
                <c:pt idx="5906">
                  <c:v>1.0774999999999999</c:v>
                </c:pt>
                <c:pt idx="5907">
                  <c:v>1.0782</c:v>
                </c:pt>
                <c:pt idx="5908">
                  <c:v>1.0789</c:v>
                </c:pt>
                <c:pt idx="5909">
                  <c:v>1.0795999999999999</c:v>
                </c:pt>
                <c:pt idx="5910">
                  <c:v>1.0802</c:v>
                </c:pt>
                <c:pt idx="5911">
                  <c:v>1.0809</c:v>
                </c:pt>
                <c:pt idx="5912">
                  <c:v>1.0815999999999999</c:v>
                </c:pt>
                <c:pt idx="5913">
                  <c:v>1.0823</c:v>
                </c:pt>
                <c:pt idx="5914">
                  <c:v>1.083</c:v>
                </c:pt>
                <c:pt idx="5915">
                  <c:v>1.0835999999999999</c:v>
                </c:pt>
                <c:pt idx="5916">
                  <c:v>1.0843</c:v>
                </c:pt>
                <c:pt idx="5917">
                  <c:v>1.085</c:v>
                </c:pt>
                <c:pt idx="5918">
                  <c:v>1.0857000000000001</c:v>
                </c:pt>
                <c:pt idx="5919">
                  <c:v>1.0864</c:v>
                </c:pt>
                <c:pt idx="5920">
                  <c:v>1.0871</c:v>
                </c:pt>
                <c:pt idx="5921">
                  <c:v>1.0876999999999999</c:v>
                </c:pt>
                <c:pt idx="5922">
                  <c:v>1.0884</c:v>
                </c:pt>
                <c:pt idx="5923">
                  <c:v>1.0891</c:v>
                </c:pt>
                <c:pt idx="5924">
                  <c:v>1.0898000000000001</c:v>
                </c:pt>
                <c:pt idx="5925">
                  <c:v>1.0905</c:v>
                </c:pt>
                <c:pt idx="5926">
                  <c:v>1.0911</c:v>
                </c:pt>
                <c:pt idx="5927">
                  <c:v>1.0918000000000001</c:v>
                </c:pt>
                <c:pt idx="5928">
                  <c:v>1.0925</c:v>
                </c:pt>
                <c:pt idx="5929">
                  <c:v>1.0931999999999999</c:v>
                </c:pt>
                <c:pt idx="5930">
                  <c:v>1.0939000000000001</c:v>
                </c:pt>
                <c:pt idx="5931">
                  <c:v>1.0946</c:v>
                </c:pt>
                <c:pt idx="5932">
                  <c:v>1.0952</c:v>
                </c:pt>
                <c:pt idx="5933">
                  <c:v>1.0959000000000001</c:v>
                </c:pt>
                <c:pt idx="5934">
                  <c:v>1.0966</c:v>
                </c:pt>
                <c:pt idx="5935">
                  <c:v>1.0972999999999999</c:v>
                </c:pt>
                <c:pt idx="5936">
                  <c:v>1.0980000000000001</c:v>
                </c:pt>
                <c:pt idx="5937">
                  <c:v>1.0986</c:v>
                </c:pt>
                <c:pt idx="5938">
                  <c:v>1.0992999999999999</c:v>
                </c:pt>
                <c:pt idx="5939">
                  <c:v>1.1000000000000001</c:v>
                </c:pt>
                <c:pt idx="5940">
                  <c:v>1.1007</c:v>
                </c:pt>
                <c:pt idx="5941">
                  <c:v>1.1013999999999999</c:v>
                </c:pt>
                <c:pt idx="5942">
                  <c:v>1.1021000000000001</c:v>
                </c:pt>
                <c:pt idx="5943">
                  <c:v>1.1027</c:v>
                </c:pt>
                <c:pt idx="5944">
                  <c:v>1.1033999999999999</c:v>
                </c:pt>
                <c:pt idx="5945">
                  <c:v>1.1041000000000001</c:v>
                </c:pt>
                <c:pt idx="5946">
                  <c:v>1.1048</c:v>
                </c:pt>
                <c:pt idx="5947">
                  <c:v>1.1054999999999999</c:v>
                </c:pt>
                <c:pt idx="5948">
                  <c:v>1.1061000000000001</c:v>
                </c:pt>
                <c:pt idx="5949">
                  <c:v>1.1068</c:v>
                </c:pt>
                <c:pt idx="5950">
                  <c:v>1.1074999999999999</c:v>
                </c:pt>
                <c:pt idx="5951">
                  <c:v>1.1082000000000001</c:v>
                </c:pt>
                <c:pt idx="5952">
                  <c:v>1.1089</c:v>
                </c:pt>
                <c:pt idx="5953">
                  <c:v>1.1095999999999999</c:v>
                </c:pt>
                <c:pt idx="5954">
                  <c:v>1.1102000000000001</c:v>
                </c:pt>
                <c:pt idx="5955">
                  <c:v>1.1109</c:v>
                </c:pt>
                <c:pt idx="5956">
                  <c:v>1.1115999999999999</c:v>
                </c:pt>
                <c:pt idx="5957">
                  <c:v>1.1123000000000001</c:v>
                </c:pt>
                <c:pt idx="5958">
                  <c:v>1.113</c:v>
                </c:pt>
                <c:pt idx="5959">
                  <c:v>1.1135999999999999</c:v>
                </c:pt>
                <c:pt idx="5960">
                  <c:v>1.1143000000000001</c:v>
                </c:pt>
                <c:pt idx="5961">
                  <c:v>1.115</c:v>
                </c:pt>
                <c:pt idx="5962">
                  <c:v>1.1156999999999999</c:v>
                </c:pt>
                <c:pt idx="5963">
                  <c:v>1.1164000000000001</c:v>
                </c:pt>
                <c:pt idx="5964">
                  <c:v>1.1171</c:v>
                </c:pt>
                <c:pt idx="5965">
                  <c:v>1.1176999999999999</c:v>
                </c:pt>
                <c:pt idx="5966">
                  <c:v>1.1184000000000001</c:v>
                </c:pt>
                <c:pt idx="5967">
                  <c:v>1.1191</c:v>
                </c:pt>
                <c:pt idx="5968">
                  <c:v>1.1197999999999999</c:v>
                </c:pt>
                <c:pt idx="5969">
                  <c:v>1.1205000000000001</c:v>
                </c:pt>
                <c:pt idx="5970">
                  <c:v>1.1211</c:v>
                </c:pt>
                <c:pt idx="5971">
                  <c:v>1.1217999999999999</c:v>
                </c:pt>
                <c:pt idx="5972">
                  <c:v>1.1225000000000001</c:v>
                </c:pt>
                <c:pt idx="5973">
                  <c:v>1.1232</c:v>
                </c:pt>
                <c:pt idx="5974">
                  <c:v>1.1238999999999999</c:v>
                </c:pt>
                <c:pt idx="5975">
                  <c:v>1.1246</c:v>
                </c:pt>
                <c:pt idx="5976">
                  <c:v>1.1252</c:v>
                </c:pt>
                <c:pt idx="5977">
                  <c:v>1.1258999999999999</c:v>
                </c:pt>
                <c:pt idx="5978">
                  <c:v>1.1266</c:v>
                </c:pt>
                <c:pt idx="5979">
                  <c:v>1.1274</c:v>
                </c:pt>
                <c:pt idx="5980">
                  <c:v>1.1282000000000001</c:v>
                </c:pt>
                <c:pt idx="5981">
                  <c:v>1.129</c:v>
                </c:pt>
                <c:pt idx="5982">
                  <c:v>1.1297999999999999</c:v>
                </c:pt>
                <c:pt idx="5983">
                  <c:v>1.1306</c:v>
                </c:pt>
                <c:pt idx="5984">
                  <c:v>1.1314</c:v>
                </c:pt>
                <c:pt idx="5985">
                  <c:v>1.1322000000000001</c:v>
                </c:pt>
                <c:pt idx="5986">
                  <c:v>1.133</c:v>
                </c:pt>
                <c:pt idx="5987">
                  <c:v>1.1337999999999999</c:v>
                </c:pt>
                <c:pt idx="5988">
                  <c:v>1.1346000000000001</c:v>
                </c:pt>
                <c:pt idx="5989">
                  <c:v>1.1354</c:v>
                </c:pt>
                <c:pt idx="5990">
                  <c:v>1.1362000000000001</c:v>
                </c:pt>
                <c:pt idx="5991">
                  <c:v>1.137</c:v>
                </c:pt>
                <c:pt idx="5992">
                  <c:v>1.1376999999999999</c:v>
                </c:pt>
                <c:pt idx="5993">
                  <c:v>1.1385000000000001</c:v>
                </c:pt>
                <c:pt idx="5994">
                  <c:v>1.1393</c:v>
                </c:pt>
                <c:pt idx="5995">
                  <c:v>1.1400999999999999</c:v>
                </c:pt>
                <c:pt idx="5996">
                  <c:v>1.1409</c:v>
                </c:pt>
                <c:pt idx="5997">
                  <c:v>1.1416999999999999</c:v>
                </c:pt>
                <c:pt idx="5998">
                  <c:v>1.1425000000000001</c:v>
                </c:pt>
                <c:pt idx="5999">
                  <c:v>1.1433</c:v>
                </c:pt>
                <c:pt idx="6000">
                  <c:v>1.1440999999999999</c:v>
                </c:pt>
                <c:pt idx="6001">
                  <c:v>1.1449</c:v>
                </c:pt>
                <c:pt idx="6002">
                  <c:v>1.1456999999999999</c:v>
                </c:pt>
                <c:pt idx="6003">
                  <c:v>1.1465000000000001</c:v>
                </c:pt>
                <c:pt idx="6004">
                  <c:v>1.1473</c:v>
                </c:pt>
                <c:pt idx="6005">
                  <c:v>1.1480999999999999</c:v>
                </c:pt>
                <c:pt idx="6006">
                  <c:v>1.1489</c:v>
                </c:pt>
                <c:pt idx="6007">
                  <c:v>1.1496999999999999</c:v>
                </c:pt>
                <c:pt idx="6008">
                  <c:v>1.1504000000000001</c:v>
                </c:pt>
                <c:pt idx="6009">
                  <c:v>1.1512</c:v>
                </c:pt>
                <c:pt idx="6010">
                  <c:v>1.1519999999999999</c:v>
                </c:pt>
                <c:pt idx="6011">
                  <c:v>1.1528</c:v>
                </c:pt>
                <c:pt idx="6012">
                  <c:v>1.1536</c:v>
                </c:pt>
                <c:pt idx="6013">
                  <c:v>1.1544000000000001</c:v>
                </c:pt>
                <c:pt idx="6014">
                  <c:v>1.1552</c:v>
                </c:pt>
                <c:pt idx="6015">
                  <c:v>1.1559999999999999</c:v>
                </c:pt>
                <c:pt idx="6016">
                  <c:v>1.1568000000000001</c:v>
                </c:pt>
                <c:pt idx="6017">
                  <c:v>1.1576</c:v>
                </c:pt>
                <c:pt idx="6018">
                  <c:v>1.1584000000000001</c:v>
                </c:pt>
                <c:pt idx="6019">
                  <c:v>1.1592</c:v>
                </c:pt>
                <c:pt idx="6020">
                  <c:v>1.1599999999999999</c:v>
                </c:pt>
                <c:pt idx="6021">
                  <c:v>1.1608000000000001</c:v>
                </c:pt>
                <c:pt idx="6022">
                  <c:v>1.1616</c:v>
                </c:pt>
                <c:pt idx="6023">
                  <c:v>1.1624000000000001</c:v>
                </c:pt>
                <c:pt idx="6024">
                  <c:v>1.1631</c:v>
                </c:pt>
                <c:pt idx="6025">
                  <c:v>1.1638999999999999</c:v>
                </c:pt>
                <c:pt idx="6026">
                  <c:v>1.1647000000000001</c:v>
                </c:pt>
                <c:pt idx="6027">
                  <c:v>1.1655</c:v>
                </c:pt>
                <c:pt idx="6028">
                  <c:v>1.1662999999999999</c:v>
                </c:pt>
                <c:pt idx="6029">
                  <c:v>1.1671</c:v>
                </c:pt>
                <c:pt idx="6030">
                  <c:v>1.1678999999999999</c:v>
                </c:pt>
                <c:pt idx="6031">
                  <c:v>1.1687000000000001</c:v>
                </c:pt>
                <c:pt idx="6032">
                  <c:v>1.1695</c:v>
                </c:pt>
                <c:pt idx="6033">
                  <c:v>1.1702999999999999</c:v>
                </c:pt>
                <c:pt idx="6034">
                  <c:v>1.1711</c:v>
                </c:pt>
                <c:pt idx="6035">
                  <c:v>1.1718999999999999</c:v>
                </c:pt>
                <c:pt idx="6036">
                  <c:v>1.1727000000000001</c:v>
                </c:pt>
                <c:pt idx="6037">
                  <c:v>1.1735</c:v>
                </c:pt>
                <c:pt idx="6038">
                  <c:v>1.1742999999999999</c:v>
                </c:pt>
                <c:pt idx="6039">
                  <c:v>1.175</c:v>
                </c:pt>
                <c:pt idx="6040">
                  <c:v>1.1758</c:v>
                </c:pt>
                <c:pt idx="6041">
                  <c:v>1.1766000000000001</c:v>
                </c:pt>
                <c:pt idx="6042">
                  <c:v>1.1774</c:v>
                </c:pt>
                <c:pt idx="6043">
                  <c:v>1.1781999999999999</c:v>
                </c:pt>
                <c:pt idx="6044">
                  <c:v>1.179</c:v>
                </c:pt>
                <c:pt idx="6045">
                  <c:v>1.1798</c:v>
                </c:pt>
                <c:pt idx="6046">
                  <c:v>1.1806000000000001</c:v>
                </c:pt>
                <c:pt idx="6047">
                  <c:v>1.1814</c:v>
                </c:pt>
                <c:pt idx="6048">
                  <c:v>1.1821999999999999</c:v>
                </c:pt>
                <c:pt idx="6049">
                  <c:v>1.1830000000000001</c:v>
                </c:pt>
                <c:pt idx="6050">
                  <c:v>1.1838</c:v>
                </c:pt>
                <c:pt idx="6051">
                  <c:v>1.1846000000000001</c:v>
                </c:pt>
                <c:pt idx="6052">
                  <c:v>1.1854</c:v>
                </c:pt>
                <c:pt idx="6053">
                  <c:v>1.1861999999999999</c:v>
                </c:pt>
                <c:pt idx="6054">
                  <c:v>1.1870000000000001</c:v>
                </c:pt>
                <c:pt idx="6055">
                  <c:v>1.1877</c:v>
                </c:pt>
                <c:pt idx="6056">
                  <c:v>1.1884999999999999</c:v>
                </c:pt>
                <c:pt idx="6057">
                  <c:v>1.1893</c:v>
                </c:pt>
                <c:pt idx="6058">
                  <c:v>1.1900999999999999</c:v>
                </c:pt>
                <c:pt idx="6059">
                  <c:v>1.1909000000000001</c:v>
                </c:pt>
                <c:pt idx="6060">
                  <c:v>1.1917</c:v>
                </c:pt>
                <c:pt idx="6061">
                  <c:v>1.1924999999999999</c:v>
                </c:pt>
                <c:pt idx="6062">
                  <c:v>1.1933</c:v>
                </c:pt>
                <c:pt idx="6063">
                  <c:v>1.1940999999999999</c:v>
                </c:pt>
                <c:pt idx="6064">
                  <c:v>1.1949000000000001</c:v>
                </c:pt>
                <c:pt idx="6065">
                  <c:v>1.1957</c:v>
                </c:pt>
                <c:pt idx="6066">
                  <c:v>1.1964999999999999</c:v>
                </c:pt>
                <c:pt idx="6067">
                  <c:v>1.1973</c:v>
                </c:pt>
                <c:pt idx="6068">
                  <c:v>1.1980999999999999</c:v>
                </c:pt>
                <c:pt idx="6069">
                  <c:v>1.1989000000000001</c:v>
                </c:pt>
                <c:pt idx="6070">
                  <c:v>1.1997</c:v>
                </c:pt>
                <c:pt idx="6071">
                  <c:v>1.2003999999999999</c:v>
                </c:pt>
                <c:pt idx="6072">
                  <c:v>1.2012</c:v>
                </c:pt>
                <c:pt idx="6073">
                  <c:v>1.202</c:v>
                </c:pt>
                <c:pt idx="6074">
                  <c:v>1.2028000000000001</c:v>
                </c:pt>
                <c:pt idx="6075">
                  <c:v>1.2035</c:v>
                </c:pt>
                <c:pt idx="6076">
                  <c:v>1.2041999999999999</c:v>
                </c:pt>
                <c:pt idx="6077">
                  <c:v>1.2049000000000001</c:v>
                </c:pt>
                <c:pt idx="6078">
                  <c:v>1.2056</c:v>
                </c:pt>
                <c:pt idx="6079">
                  <c:v>1.2062999999999999</c:v>
                </c:pt>
                <c:pt idx="6080">
                  <c:v>1.2070000000000001</c:v>
                </c:pt>
                <c:pt idx="6081">
                  <c:v>1.2077</c:v>
                </c:pt>
                <c:pt idx="6082">
                  <c:v>1.2083999999999999</c:v>
                </c:pt>
                <c:pt idx="6083">
                  <c:v>1.2091000000000001</c:v>
                </c:pt>
                <c:pt idx="6084">
                  <c:v>1.2098</c:v>
                </c:pt>
                <c:pt idx="6085">
                  <c:v>1.2104999999999999</c:v>
                </c:pt>
                <c:pt idx="6086">
                  <c:v>1.2112000000000001</c:v>
                </c:pt>
                <c:pt idx="6087">
                  <c:v>1.2119</c:v>
                </c:pt>
                <c:pt idx="6088">
                  <c:v>1.2126999999999999</c:v>
                </c:pt>
                <c:pt idx="6089">
                  <c:v>1.2134</c:v>
                </c:pt>
                <c:pt idx="6090">
                  <c:v>1.2141</c:v>
                </c:pt>
                <c:pt idx="6091">
                  <c:v>1.2148000000000001</c:v>
                </c:pt>
                <c:pt idx="6092">
                  <c:v>1.2155</c:v>
                </c:pt>
                <c:pt idx="6093">
                  <c:v>1.2161999999999999</c:v>
                </c:pt>
                <c:pt idx="6094">
                  <c:v>1.2169000000000001</c:v>
                </c:pt>
                <c:pt idx="6095">
                  <c:v>1.2176</c:v>
                </c:pt>
                <c:pt idx="6096">
                  <c:v>1.2182999999999999</c:v>
                </c:pt>
                <c:pt idx="6097">
                  <c:v>1.2190000000000001</c:v>
                </c:pt>
                <c:pt idx="6098">
                  <c:v>1.2197</c:v>
                </c:pt>
                <c:pt idx="6099">
                  <c:v>1.2203999999999999</c:v>
                </c:pt>
                <c:pt idx="6100">
                  <c:v>1.2211000000000001</c:v>
                </c:pt>
                <c:pt idx="6101">
                  <c:v>1.2218</c:v>
                </c:pt>
                <c:pt idx="6102">
                  <c:v>1.2224999999999999</c:v>
                </c:pt>
                <c:pt idx="6103">
                  <c:v>1.2232000000000001</c:v>
                </c:pt>
                <c:pt idx="6104">
                  <c:v>1.2239</c:v>
                </c:pt>
                <c:pt idx="6105">
                  <c:v>1.2245999999999999</c:v>
                </c:pt>
                <c:pt idx="6106">
                  <c:v>1.2253000000000001</c:v>
                </c:pt>
                <c:pt idx="6107">
                  <c:v>1.226</c:v>
                </c:pt>
                <c:pt idx="6108">
                  <c:v>1.2266999999999999</c:v>
                </c:pt>
                <c:pt idx="6109">
                  <c:v>1.2274</c:v>
                </c:pt>
                <c:pt idx="6110">
                  <c:v>1.2281</c:v>
                </c:pt>
                <c:pt idx="6111">
                  <c:v>1.2287999999999999</c:v>
                </c:pt>
                <c:pt idx="6112">
                  <c:v>1.2296</c:v>
                </c:pt>
                <c:pt idx="6113">
                  <c:v>1.2302999999999999</c:v>
                </c:pt>
                <c:pt idx="6114">
                  <c:v>1.2310000000000001</c:v>
                </c:pt>
                <c:pt idx="6115">
                  <c:v>1.2317</c:v>
                </c:pt>
                <c:pt idx="6116">
                  <c:v>1.2323999999999999</c:v>
                </c:pt>
                <c:pt idx="6117">
                  <c:v>1.2331000000000001</c:v>
                </c:pt>
                <c:pt idx="6118">
                  <c:v>1.2338</c:v>
                </c:pt>
                <c:pt idx="6119">
                  <c:v>1.2344999999999999</c:v>
                </c:pt>
                <c:pt idx="6120">
                  <c:v>1.2352000000000001</c:v>
                </c:pt>
                <c:pt idx="6121">
                  <c:v>1.2359</c:v>
                </c:pt>
                <c:pt idx="6122">
                  <c:v>1.2365999999999999</c:v>
                </c:pt>
                <c:pt idx="6123">
                  <c:v>1.2373000000000001</c:v>
                </c:pt>
                <c:pt idx="6124">
                  <c:v>1.238</c:v>
                </c:pt>
                <c:pt idx="6125">
                  <c:v>1.2386999999999999</c:v>
                </c:pt>
                <c:pt idx="6126">
                  <c:v>1.2394000000000001</c:v>
                </c:pt>
                <c:pt idx="6127">
                  <c:v>1.2401</c:v>
                </c:pt>
                <c:pt idx="6128">
                  <c:v>1.2407999999999999</c:v>
                </c:pt>
                <c:pt idx="6129">
                  <c:v>1.2415</c:v>
                </c:pt>
                <c:pt idx="6130">
                  <c:v>1.2422</c:v>
                </c:pt>
                <c:pt idx="6131">
                  <c:v>1.2428999999999999</c:v>
                </c:pt>
                <c:pt idx="6132">
                  <c:v>1.2438</c:v>
                </c:pt>
                <c:pt idx="6133">
                  <c:v>1.2446999999999999</c:v>
                </c:pt>
                <c:pt idx="6134">
                  <c:v>1.2456</c:v>
                </c:pt>
                <c:pt idx="6135">
                  <c:v>1.2464</c:v>
                </c:pt>
                <c:pt idx="6136">
                  <c:v>1.2473000000000001</c:v>
                </c:pt>
                <c:pt idx="6137">
                  <c:v>1.2482</c:v>
                </c:pt>
                <c:pt idx="6138">
                  <c:v>1.2491000000000001</c:v>
                </c:pt>
                <c:pt idx="6139">
                  <c:v>1.25</c:v>
                </c:pt>
                <c:pt idx="6140">
                  <c:v>1.2508999999999999</c:v>
                </c:pt>
                <c:pt idx="6141">
                  <c:v>1.2518</c:v>
                </c:pt>
                <c:pt idx="6142">
                  <c:v>1.2525999999999999</c:v>
                </c:pt>
                <c:pt idx="6143">
                  <c:v>1.2535000000000001</c:v>
                </c:pt>
                <c:pt idx="6144">
                  <c:v>1.2544</c:v>
                </c:pt>
                <c:pt idx="6145">
                  <c:v>1.2553000000000001</c:v>
                </c:pt>
                <c:pt idx="6146">
                  <c:v>1.2562</c:v>
                </c:pt>
                <c:pt idx="6147">
                  <c:v>1.2571000000000001</c:v>
                </c:pt>
                <c:pt idx="6148">
                  <c:v>1.258</c:v>
                </c:pt>
                <c:pt idx="6149">
                  <c:v>1.2587999999999999</c:v>
                </c:pt>
                <c:pt idx="6150">
                  <c:v>1.2597</c:v>
                </c:pt>
                <c:pt idx="6151">
                  <c:v>1.2605999999999999</c:v>
                </c:pt>
                <c:pt idx="6152">
                  <c:v>1.2615000000000001</c:v>
                </c:pt>
                <c:pt idx="6153">
                  <c:v>1.2624</c:v>
                </c:pt>
                <c:pt idx="6154">
                  <c:v>1.2633000000000001</c:v>
                </c:pt>
                <c:pt idx="6155">
                  <c:v>1.2642</c:v>
                </c:pt>
                <c:pt idx="6156">
                  <c:v>1.2649999999999999</c:v>
                </c:pt>
                <c:pt idx="6157">
                  <c:v>1.2659</c:v>
                </c:pt>
                <c:pt idx="6158">
                  <c:v>1.2667999999999999</c:v>
                </c:pt>
                <c:pt idx="6159">
                  <c:v>1.2677</c:v>
                </c:pt>
                <c:pt idx="6160">
                  <c:v>1.2685999999999999</c:v>
                </c:pt>
                <c:pt idx="6161">
                  <c:v>1.2695000000000001</c:v>
                </c:pt>
                <c:pt idx="6162">
                  <c:v>1.2704</c:v>
                </c:pt>
                <c:pt idx="6163">
                  <c:v>1.2712000000000001</c:v>
                </c:pt>
                <c:pt idx="6164">
                  <c:v>1.2721</c:v>
                </c:pt>
                <c:pt idx="6165">
                  <c:v>1.2729999999999999</c:v>
                </c:pt>
                <c:pt idx="6166">
                  <c:v>1.2739</c:v>
                </c:pt>
                <c:pt idx="6167">
                  <c:v>1.2747999999999999</c:v>
                </c:pt>
                <c:pt idx="6168">
                  <c:v>1.2757000000000001</c:v>
                </c:pt>
                <c:pt idx="6169">
                  <c:v>1.2766</c:v>
                </c:pt>
                <c:pt idx="6170">
                  <c:v>1.2774000000000001</c:v>
                </c:pt>
                <c:pt idx="6171">
                  <c:v>1.2783</c:v>
                </c:pt>
                <c:pt idx="6172">
                  <c:v>1.2791999999999999</c:v>
                </c:pt>
                <c:pt idx="6173">
                  <c:v>1.2801</c:v>
                </c:pt>
                <c:pt idx="6174">
                  <c:v>1.2809999999999999</c:v>
                </c:pt>
                <c:pt idx="6175">
                  <c:v>1.2819</c:v>
                </c:pt>
                <c:pt idx="6176">
                  <c:v>1.2827999999999999</c:v>
                </c:pt>
                <c:pt idx="6177">
                  <c:v>1.2837000000000001</c:v>
                </c:pt>
                <c:pt idx="6178">
                  <c:v>1.2845</c:v>
                </c:pt>
                <c:pt idx="6179">
                  <c:v>1.2854000000000001</c:v>
                </c:pt>
                <c:pt idx="6180">
                  <c:v>1.2863</c:v>
                </c:pt>
                <c:pt idx="6181">
                  <c:v>1.2871999999999999</c:v>
                </c:pt>
                <c:pt idx="6182">
                  <c:v>1.2881</c:v>
                </c:pt>
                <c:pt idx="6183">
                  <c:v>1.2889999999999999</c:v>
                </c:pt>
                <c:pt idx="6184">
                  <c:v>1.2899</c:v>
                </c:pt>
                <c:pt idx="6185">
                  <c:v>1.2907</c:v>
                </c:pt>
                <c:pt idx="6186">
                  <c:v>1.2916000000000001</c:v>
                </c:pt>
                <c:pt idx="6187">
                  <c:v>1.2925</c:v>
                </c:pt>
                <c:pt idx="6188">
                  <c:v>1.2934000000000001</c:v>
                </c:pt>
                <c:pt idx="6189">
                  <c:v>1.2943</c:v>
                </c:pt>
                <c:pt idx="6190">
                  <c:v>1.2951999999999999</c:v>
                </c:pt>
                <c:pt idx="6191">
                  <c:v>1.2961</c:v>
                </c:pt>
                <c:pt idx="6192">
                  <c:v>1.2968999999999999</c:v>
                </c:pt>
                <c:pt idx="6193">
                  <c:v>1.2978000000000001</c:v>
                </c:pt>
                <c:pt idx="6194">
                  <c:v>1.2987</c:v>
                </c:pt>
                <c:pt idx="6195">
                  <c:v>1.2996000000000001</c:v>
                </c:pt>
                <c:pt idx="6196">
                  <c:v>1.3005</c:v>
                </c:pt>
                <c:pt idx="6197">
                  <c:v>1.3013999999999999</c:v>
                </c:pt>
                <c:pt idx="6198">
                  <c:v>1.3023</c:v>
                </c:pt>
                <c:pt idx="6199">
                  <c:v>1.3030999999999999</c:v>
                </c:pt>
                <c:pt idx="6200">
                  <c:v>1.304</c:v>
                </c:pt>
                <c:pt idx="6201">
                  <c:v>1.3048999999999999</c:v>
                </c:pt>
                <c:pt idx="6202">
                  <c:v>1.3058000000000001</c:v>
                </c:pt>
                <c:pt idx="6203">
                  <c:v>1.3067</c:v>
                </c:pt>
                <c:pt idx="6204">
                  <c:v>1.3076000000000001</c:v>
                </c:pt>
                <c:pt idx="6205">
                  <c:v>1.3085</c:v>
                </c:pt>
                <c:pt idx="6206">
                  <c:v>1.3092999999999999</c:v>
                </c:pt>
                <c:pt idx="6207">
                  <c:v>1.3102</c:v>
                </c:pt>
                <c:pt idx="6208">
                  <c:v>1.3110999999999999</c:v>
                </c:pt>
                <c:pt idx="6209">
                  <c:v>1.3120000000000001</c:v>
                </c:pt>
                <c:pt idx="6210">
                  <c:v>1.3129</c:v>
                </c:pt>
                <c:pt idx="6211">
                  <c:v>1.3138000000000001</c:v>
                </c:pt>
                <c:pt idx="6212">
                  <c:v>1.3147</c:v>
                </c:pt>
                <c:pt idx="6213">
                  <c:v>1.3154999999999999</c:v>
                </c:pt>
                <c:pt idx="6214">
                  <c:v>1.3164</c:v>
                </c:pt>
                <c:pt idx="6215">
                  <c:v>1.3172999999999999</c:v>
                </c:pt>
                <c:pt idx="6216">
                  <c:v>1.3182</c:v>
                </c:pt>
                <c:pt idx="6217">
                  <c:v>1.3190999999999999</c:v>
                </c:pt>
                <c:pt idx="6218">
                  <c:v>1.32</c:v>
                </c:pt>
                <c:pt idx="6219">
                  <c:v>1.3209</c:v>
                </c:pt>
                <c:pt idx="6220">
                  <c:v>1.3217000000000001</c:v>
                </c:pt>
                <c:pt idx="6221">
                  <c:v>1.3226</c:v>
                </c:pt>
                <c:pt idx="6222">
                  <c:v>1.3234999999999999</c:v>
                </c:pt>
                <c:pt idx="6223">
                  <c:v>1.3244</c:v>
                </c:pt>
                <c:pt idx="6224">
                  <c:v>1.3252999999999999</c:v>
                </c:pt>
                <c:pt idx="6225">
                  <c:v>1.3262</c:v>
                </c:pt>
                <c:pt idx="6226">
                  <c:v>1.3270999999999999</c:v>
                </c:pt>
                <c:pt idx="6227">
                  <c:v>1.3280000000000001</c:v>
                </c:pt>
                <c:pt idx="6228">
                  <c:v>1.3288</c:v>
                </c:pt>
                <c:pt idx="6229">
                  <c:v>1.3297000000000001</c:v>
                </c:pt>
                <c:pt idx="6230">
                  <c:v>1.3306</c:v>
                </c:pt>
                <c:pt idx="6231">
                  <c:v>1.3314999999999999</c:v>
                </c:pt>
                <c:pt idx="6232">
                  <c:v>1.3324</c:v>
                </c:pt>
                <c:pt idx="6233">
                  <c:v>1.3332999999999999</c:v>
                </c:pt>
                <c:pt idx="6234">
                  <c:v>1.3342000000000001</c:v>
                </c:pt>
                <c:pt idx="6235">
                  <c:v>1.335</c:v>
                </c:pt>
                <c:pt idx="6236">
                  <c:v>1.3359000000000001</c:v>
                </c:pt>
                <c:pt idx="6237">
                  <c:v>1.3368</c:v>
                </c:pt>
                <c:pt idx="6238">
                  <c:v>1.3376999999999999</c:v>
                </c:pt>
                <c:pt idx="6239">
                  <c:v>1.3386</c:v>
                </c:pt>
                <c:pt idx="6240">
                  <c:v>1.3394999999999999</c:v>
                </c:pt>
                <c:pt idx="6241">
                  <c:v>1.3404</c:v>
                </c:pt>
                <c:pt idx="6242">
                  <c:v>1.3411999999999999</c:v>
                </c:pt>
                <c:pt idx="6243">
                  <c:v>1.3421000000000001</c:v>
                </c:pt>
                <c:pt idx="6244">
                  <c:v>1.343</c:v>
                </c:pt>
                <c:pt idx="6245">
                  <c:v>1.3439000000000001</c:v>
                </c:pt>
                <c:pt idx="6246">
                  <c:v>1.3448</c:v>
                </c:pt>
                <c:pt idx="6247">
                  <c:v>1.3456999999999999</c:v>
                </c:pt>
                <c:pt idx="6248">
                  <c:v>1.3466</c:v>
                </c:pt>
                <c:pt idx="6249">
                  <c:v>1.3473999999999999</c:v>
                </c:pt>
                <c:pt idx="6250">
                  <c:v>1.3483000000000001</c:v>
                </c:pt>
                <c:pt idx="6251">
                  <c:v>1.3492</c:v>
                </c:pt>
                <c:pt idx="6252">
                  <c:v>1.3501000000000001</c:v>
                </c:pt>
                <c:pt idx="6253">
                  <c:v>1.351</c:v>
                </c:pt>
                <c:pt idx="6254">
                  <c:v>1.3519000000000001</c:v>
                </c:pt>
                <c:pt idx="6255">
                  <c:v>1.3528</c:v>
                </c:pt>
                <c:pt idx="6256">
                  <c:v>1.3535999999999999</c:v>
                </c:pt>
                <c:pt idx="6257">
                  <c:v>1.3545</c:v>
                </c:pt>
                <c:pt idx="6258">
                  <c:v>1.3553999999999999</c:v>
                </c:pt>
                <c:pt idx="6259">
                  <c:v>1.3563000000000001</c:v>
                </c:pt>
                <c:pt idx="6260">
                  <c:v>1.3572</c:v>
                </c:pt>
                <c:pt idx="6261">
                  <c:v>1.3581000000000001</c:v>
                </c:pt>
                <c:pt idx="6262">
                  <c:v>1.359</c:v>
                </c:pt>
                <c:pt idx="6263">
                  <c:v>1.3597999999999999</c:v>
                </c:pt>
                <c:pt idx="6264">
                  <c:v>1.3607</c:v>
                </c:pt>
                <c:pt idx="6265">
                  <c:v>1.3615999999999999</c:v>
                </c:pt>
                <c:pt idx="6266">
                  <c:v>1.3625</c:v>
                </c:pt>
                <c:pt idx="6267">
                  <c:v>1.3633999999999999</c:v>
                </c:pt>
                <c:pt idx="6268">
                  <c:v>1.3643000000000001</c:v>
                </c:pt>
                <c:pt idx="6269">
                  <c:v>1.3652</c:v>
                </c:pt>
                <c:pt idx="6270">
                  <c:v>1.3660000000000001</c:v>
                </c:pt>
                <c:pt idx="6271">
                  <c:v>1.3669</c:v>
                </c:pt>
                <c:pt idx="6272">
                  <c:v>1.3677999999999999</c:v>
                </c:pt>
                <c:pt idx="6273">
                  <c:v>1.3687</c:v>
                </c:pt>
                <c:pt idx="6274">
                  <c:v>1.3695999999999999</c:v>
                </c:pt>
                <c:pt idx="6275">
                  <c:v>1.3705000000000001</c:v>
                </c:pt>
                <c:pt idx="6276">
                  <c:v>1.3714</c:v>
                </c:pt>
                <c:pt idx="6277">
                  <c:v>1.3723000000000001</c:v>
                </c:pt>
                <c:pt idx="6278">
                  <c:v>1.3731</c:v>
                </c:pt>
                <c:pt idx="6279">
                  <c:v>1.3740000000000001</c:v>
                </c:pt>
                <c:pt idx="6280">
                  <c:v>1.3749</c:v>
                </c:pt>
                <c:pt idx="6281">
                  <c:v>1.3757999999999999</c:v>
                </c:pt>
                <c:pt idx="6282">
                  <c:v>1.3767</c:v>
                </c:pt>
                <c:pt idx="6283">
                  <c:v>1.3775999999999999</c:v>
                </c:pt>
                <c:pt idx="6284">
                  <c:v>1.3785000000000001</c:v>
                </c:pt>
                <c:pt idx="6285">
                  <c:v>1.3793</c:v>
                </c:pt>
                <c:pt idx="6286">
                  <c:v>1.3802000000000001</c:v>
                </c:pt>
                <c:pt idx="6287">
                  <c:v>1.3811</c:v>
                </c:pt>
                <c:pt idx="6288">
                  <c:v>1.3819999999999999</c:v>
                </c:pt>
                <c:pt idx="6289">
                  <c:v>1.3829</c:v>
                </c:pt>
                <c:pt idx="6290">
                  <c:v>1.3837999999999999</c:v>
                </c:pt>
                <c:pt idx="6291">
                  <c:v>1.3847</c:v>
                </c:pt>
                <c:pt idx="6292">
                  <c:v>1.3855</c:v>
                </c:pt>
                <c:pt idx="6293">
                  <c:v>1.3864000000000001</c:v>
                </c:pt>
                <c:pt idx="6294">
                  <c:v>1.3873</c:v>
                </c:pt>
                <c:pt idx="6295">
                  <c:v>1.3882000000000001</c:v>
                </c:pt>
                <c:pt idx="6296">
                  <c:v>1.3891</c:v>
                </c:pt>
                <c:pt idx="6297">
                  <c:v>1.39</c:v>
                </c:pt>
                <c:pt idx="6298">
                  <c:v>1.3909</c:v>
                </c:pt>
                <c:pt idx="6299">
                  <c:v>1.3916999999999999</c:v>
                </c:pt>
                <c:pt idx="6300">
                  <c:v>1.3926000000000001</c:v>
                </c:pt>
                <c:pt idx="6301">
                  <c:v>1.3935</c:v>
                </c:pt>
                <c:pt idx="6302">
                  <c:v>1.3944000000000001</c:v>
                </c:pt>
                <c:pt idx="6303">
                  <c:v>1.3953</c:v>
                </c:pt>
                <c:pt idx="6304">
                  <c:v>1.3962000000000001</c:v>
                </c:pt>
                <c:pt idx="6305">
                  <c:v>1.3971</c:v>
                </c:pt>
                <c:pt idx="6306">
                  <c:v>1.3978999999999999</c:v>
                </c:pt>
                <c:pt idx="6307">
                  <c:v>1.3988</c:v>
                </c:pt>
                <c:pt idx="6308">
                  <c:v>1.3996999999999999</c:v>
                </c:pt>
                <c:pt idx="6309">
                  <c:v>1.4006000000000001</c:v>
                </c:pt>
                <c:pt idx="6310">
                  <c:v>1.4015</c:v>
                </c:pt>
                <c:pt idx="6311">
                  <c:v>1.4024000000000001</c:v>
                </c:pt>
                <c:pt idx="6312">
                  <c:v>1.4033</c:v>
                </c:pt>
                <c:pt idx="6313">
                  <c:v>1.4041999999999999</c:v>
                </c:pt>
                <c:pt idx="6314">
                  <c:v>1.4052</c:v>
                </c:pt>
                <c:pt idx="6315">
                  <c:v>1.4060999999999999</c:v>
                </c:pt>
                <c:pt idx="6316">
                  <c:v>1.407</c:v>
                </c:pt>
                <c:pt idx="6317">
                  <c:v>1.4079999999999999</c:v>
                </c:pt>
                <c:pt idx="6318">
                  <c:v>1.4089</c:v>
                </c:pt>
                <c:pt idx="6319">
                  <c:v>1.4098999999999999</c:v>
                </c:pt>
                <c:pt idx="6320">
                  <c:v>1.4108000000000001</c:v>
                </c:pt>
                <c:pt idx="6321">
                  <c:v>1.4117</c:v>
                </c:pt>
                <c:pt idx="6322">
                  <c:v>1.4127000000000001</c:v>
                </c:pt>
                <c:pt idx="6323">
                  <c:v>1.4136</c:v>
                </c:pt>
                <c:pt idx="6324">
                  <c:v>1.4145000000000001</c:v>
                </c:pt>
                <c:pt idx="6325">
                  <c:v>1.4155</c:v>
                </c:pt>
                <c:pt idx="6326">
                  <c:v>1.4164000000000001</c:v>
                </c:pt>
                <c:pt idx="6327">
                  <c:v>1.4173</c:v>
                </c:pt>
                <c:pt idx="6328">
                  <c:v>1.4182999999999999</c:v>
                </c:pt>
                <c:pt idx="6329">
                  <c:v>1.4192</c:v>
                </c:pt>
                <c:pt idx="6330">
                  <c:v>1.4200999999999999</c:v>
                </c:pt>
                <c:pt idx="6331">
                  <c:v>1.4211</c:v>
                </c:pt>
                <c:pt idx="6332">
                  <c:v>1.4219999999999999</c:v>
                </c:pt>
                <c:pt idx="6333">
                  <c:v>1.423</c:v>
                </c:pt>
                <c:pt idx="6334">
                  <c:v>1.4238999999999999</c:v>
                </c:pt>
                <c:pt idx="6335">
                  <c:v>1.4248000000000001</c:v>
                </c:pt>
                <c:pt idx="6336">
                  <c:v>1.4258</c:v>
                </c:pt>
                <c:pt idx="6337">
                  <c:v>1.4267000000000001</c:v>
                </c:pt>
                <c:pt idx="6338">
                  <c:v>1.4276</c:v>
                </c:pt>
                <c:pt idx="6339">
                  <c:v>1.4286000000000001</c:v>
                </c:pt>
                <c:pt idx="6340">
                  <c:v>1.4295</c:v>
                </c:pt>
                <c:pt idx="6341">
                  <c:v>1.4303999999999999</c:v>
                </c:pt>
                <c:pt idx="6342">
                  <c:v>1.4314</c:v>
                </c:pt>
                <c:pt idx="6343">
                  <c:v>1.4322999999999999</c:v>
                </c:pt>
                <c:pt idx="6344">
                  <c:v>1.4332</c:v>
                </c:pt>
                <c:pt idx="6345">
                  <c:v>1.4341999999999999</c:v>
                </c:pt>
                <c:pt idx="6346">
                  <c:v>1.4351</c:v>
                </c:pt>
                <c:pt idx="6347">
                  <c:v>1.4360999999999999</c:v>
                </c:pt>
                <c:pt idx="6348">
                  <c:v>1.4370000000000001</c:v>
                </c:pt>
                <c:pt idx="6349">
                  <c:v>1.4379</c:v>
                </c:pt>
                <c:pt idx="6350">
                  <c:v>1.4389000000000001</c:v>
                </c:pt>
                <c:pt idx="6351">
                  <c:v>1.4398</c:v>
                </c:pt>
                <c:pt idx="6352">
                  <c:v>1.4407000000000001</c:v>
                </c:pt>
                <c:pt idx="6353">
                  <c:v>1.4417</c:v>
                </c:pt>
                <c:pt idx="6354">
                  <c:v>1.4426000000000001</c:v>
                </c:pt>
                <c:pt idx="6355">
                  <c:v>1.4435</c:v>
                </c:pt>
                <c:pt idx="6356">
                  <c:v>1.4444999999999999</c:v>
                </c:pt>
                <c:pt idx="6357">
                  <c:v>1.4454</c:v>
                </c:pt>
                <c:pt idx="6358">
                  <c:v>1.4462999999999999</c:v>
                </c:pt>
                <c:pt idx="6359">
                  <c:v>1.4473</c:v>
                </c:pt>
                <c:pt idx="6360">
                  <c:v>1.4481999999999999</c:v>
                </c:pt>
                <c:pt idx="6361">
                  <c:v>1.4492</c:v>
                </c:pt>
                <c:pt idx="6362">
                  <c:v>1.4500999999999999</c:v>
                </c:pt>
                <c:pt idx="6363">
                  <c:v>1.4510000000000001</c:v>
                </c:pt>
                <c:pt idx="6364">
                  <c:v>1.452</c:v>
                </c:pt>
                <c:pt idx="6365">
                  <c:v>1.4529000000000001</c:v>
                </c:pt>
                <c:pt idx="6366">
                  <c:v>1.4538</c:v>
                </c:pt>
                <c:pt idx="6367">
                  <c:v>1.4548000000000001</c:v>
                </c:pt>
                <c:pt idx="6368">
                  <c:v>1.4557</c:v>
                </c:pt>
                <c:pt idx="6369">
                  <c:v>1.4565999999999999</c:v>
                </c:pt>
                <c:pt idx="6370">
                  <c:v>1.4576</c:v>
                </c:pt>
                <c:pt idx="6371">
                  <c:v>1.4584999999999999</c:v>
                </c:pt>
                <c:pt idx="6372">
                  <c:v>1.4595</c:v>
                </c:pt>
                <c:pt idx="6373">
                  <c:v>1.4603999999999999</c:v>
                </c:pt>
                <c:pt idx="6374">
                  <c:v>1.4613</c:v>
                </c:pt>
                <c:pt idx="6375">
                  <c:v>1.4622999999999999</c:v>
                </c:pt>
                <c:pt idx="6376">
                  <c:v>1.4632000000000001</c:v>
                </c:pt>
                <c:pt idx="6377">
                  <c:v>1.4641</c:v>
                </c:pt>
                <c:pt idx="6378">
                  <c:v>1.4651000000000001</c:v>
                </c:pt>
                <c:pt idx="6379">
                  <c:v>1.466</c:v>
                </c:pt>
                <c:pt idx="6380">
                  <c:v>1.4669000000000001</c:v>
                </c:pt>
                <c:pt idx="6381">
                  <c:v>1.4679</c:v>
                </c:pt>
                <c:pt idx="6382">
                  <c:v>1.4675</c:v>
                </c:pt>
                <c:pt idx="6383">
                  <c:v>1.4659</c:v>
                </c:pt>
                <c:pt idx="6384">
                  <c:v>1.4641999999999999</c:v>
                </c:pt>
                <c:pt idx="6385">
                  <c:v>1.4624999999999999</c:v>
                </c:pt>
                <c:pt idx="6386">
                  <c:v>1.4609000000000001</c:v>
                </c:pt>
                <c:pt idx="6387">
                  <c:v>1.4592000000000001</c:v>
                </c:pt>
                <c:pt idx="6388">
                  <c:v>1.4575</c:v>
                </c:pt>
                <c:pt idx="6389">
                  <c:v>1.4559</c:v>
                </c:pt>
                <c:pt idx="6390">
                  <c:v>1.4560999999999999</c:v>
                </c:pt>
                <c:pt idx="6391">
                  <c:v>1.4570000000000001</c:v>
                </c:pt>
                <c:pt idx="6392">
                  <c:v>1.4578</c:v>
                </c:pt>
                <c:pt idx="6393">
                  <c:v>1.4585999999999999</c:v>
                </c:pt>
                <c:pt idx="6394">
                  <c:v>1.4595</c:v>
                </c:pt>
                <c:pt idx="6395">
                  <c:v>1.4602999999999999</c:v>
                </c:pt>
                <c:pt idx="6396">
                  <c:v>1.4611000000000001</c:v>
                </c:pt>
                <c:pt idx="6397">
                  <c:v>1.462</c:v>
                </c:pt>
                <c:pt idx="6398">
                  <c:v>1.4628000000000001</c:v>
                </c:pt>
                <c:pt idx="6399">
                  <c:v>1.4636</c:v>
                </c:pt>
                <c:pt idx="6400">
                  <c:v>1.4644999999999999</c:v>
                </c:pt>
                <c:pt idx="6401">
                  <c:v>1.4653</c:v>
                </c:pt>
                <c:pt idx="6402">
                  <c:v>1.4661</c:v>
                </c:pt>
                <c:pt idx="6403">
                  <c:v>1.4670000000000001</c:v>
                </c:pt>
                <c:pt idx="6404">
                  <c:v>1.4678</c:v>
                </c:pt>
                <c:pt idx="6405">
                  <c:v>1.4686999999999999</c:v>
                </c:pt>
                <c:pt idx="6406">
                  <c:v>1.4695</c:v>
                </c:pt>
                <c:pt idx="6407">
                  <c:v>1.4702999999999999</c:v>
                </c:pt>
                <c:pt idx="6408">
                  <c:v>1.4712000000000001</c:v>
                </c:pt>
                <c:pt idx="6409">
                  <c:v>1.472</c:v>
                </c:pt>
                <c:pt idx="6410">
                  <c:v>1.4728000000000001</c:v>
                </c:pt>
                <c:pt idx="6411">
                  <c:v>1.4737</c:v>
                </c:pt>
                <c:pt idx="6412">
                  <c:v>1.4744999999999999</c:v>
                </c:pt>
                <c:pt idx="6413">
                  <c:v>1.4753000000000001</c:v>
                </c:pt>
                <c:pt idx="6414">
                  <c:v>1.4762</c:v>
                </c:pt>
                <c:pt idx="6415">
                  <c:v>1.4770000000000001</c:v>
                </c:pt>
                <c:pt idx="6416">
                  <c:v>1.4778</c:v>
                </c:pt>
                <c:pt idx="6417">
                  <c:v>1.4786999999999999</c:v>
                </c:pt>
                <c:pt idx="6418">
                  <c:v>1.4795</c:v>
                </c:pt>
                <c:pt idx="6419">
                  <c:v>1.4802999999999999</c:v>
                </c:pt>
                <c:pt idx="6420">
                  <c:v>1.4812000000000001</c:v>
                </c:pt>
                <c:pt idx="6421">
                  <c:v>1.482</c:v>
                </c:pt>
                <c:pt idx="6422">
                  <c:v>1.4829000000000001</c:v>
                </c:pt>
                <c:pt idx="6423">
                  <c:v>1.4837</c:v>
                </c:pt>
                <c:pt idx="6424">
                  <c:v>1.4844999999999999</c:v>
                </c:pt>
                <c:pt idx="6425">
                  <c:v>1.4854000000000001</c:v>
                </c:pt>
                <c:pt idx="6426">
                  <c:v>1.4862</c:v>
                </c:pt>
                <c:pt idx="6427">
                  <c:v>1.4870000000000001</c:v>
                </c:pt>
                <c:pt idx="6428">
                  <c:v>1.4879</c:v>
                </c:pt>
                <c:pt idx="6429">
                  <c:v>1.4886999999999999</c:v>
                </c:pt>
                <c:pt idx="6430">
                  <c:v>1.4895</c:v>
                </c:pt>
                <c:pt idx="6431">
                  <c:v>1.4903999999999999</c:v>
                </c:pt>
                <c:pt idx="6432">
                  <c:v>1.4912000000000001</c:v>
                </c:pt>
                <c:pt idx="6433">
                  <c:v>1.492</c:v>
                </c:pt>
                <c:pt idx="6434">
                  <c:v>1.4928999999999999</c:v>
                </c:pt>
                <c:pt idx="6435">
                  <c:v>1.4937</c:v>
                </c:pt>
                <c:pt idx="6436">
                  <c:v>1.4945999999999999</c:v>
                </c:pt>
                <c:pt idx="6437">
                  <c:v>1.4954000000000001</c:v>
                </c:pt>
                <c:pt idx="6438">
                  <c:v>1.4962</c:v>
                </c:pt>
                <c:pt idx="6439">
                  <c:v>1.4971000000000001</c:v>
                </c:pt>
                <c:pt idx="6440">
                  <c:v>1.4979</c:v>
                </c:pt>
                <c:pt idx="6441">
                  <c:v>1.4986999999999999</c:v>
                </c:pt>
                <c:pt idx="6442">
                  <c:v>1.4996</c:v>
                </c:pt>
                <c:pt idx="6443">
                  <c:v>1.5004</c:v>
                </c:pt>
                <c:pt idx="6444">
                  <c:v>1.5012000000000001</c:v>
                </c:pt>
                <c:pt idx="6445">
                  <c:v>1.5021</c:v>
                </c:pt>
                <c:pt idx="6446">
                  <c:v>1.5028999999999999</c:v>
                </c:pt>
                <c:pt idx="6447">
                  <c:v>1.5037</c:v>
                </c:pt>
                <c:pt idx="6448">
                  <c:v>1.5045999999999999</c:v>
                </c:pt>
                <c:pt idx="6449">
                  <c:v>1.5054000000000001</c:v>
                </c:pt>
                <c:pt idx="6450">
                  <c:v>1.5062</c:v>
                </c:pt>
                <c:pt idx="6451">
                  <c:v>1.5071000000000001</c:v>
                </c:pt>
                <c:pt idx="6452">
                  <c:v>1.5079</c:v>
                </c:pt>
                <c:pt idx="6453">
                  <c:v>1.5087999999999999</c:v>
                </c:pt>
                <c:pt idx="6454">
                  <c:v>1.5096000000000001</c:v>
                </c:pt>
                <c:pt idx="6455">
                  <c:v>1.5104</c:v>
                </c:pt>
                <c:pt idx="6456">
                  <c:v>1.5113000000000001</c:v>
                </c:pt>
                <c:pt idx="6457">
                  <c:v>1.5121</c:v>
                </c:pt>
                <c:pt idx="6458">
                  <c:v>1.5128999999999999</c:v>
                </c:pt>
                <c:pt idx="6459">
                  <c:v>1.5138</c:v>
                </c:pt>
                <c:pt idx="6460">
                  <c:v>1.5145999999999999</c:v>
                </c:pt>
                <c:pt idx="6461">
                  <c:v>1.5154000000000001</c:v>
                </c:pt>
                <c:pt idx="6462">
                  <c:v>1.5163</c:v>
                </c:pt>
                <c:pt idx="6463">
                  <c:v>1.5170999999999999</c:v>
                </c:pt>
                <c:pt idx="6464">
                  <c:v>1.5179</c:v>
                </c:pt>
                <c:pt idx="6465">
                  <c:v>1.5187999999999999</c:v>
                </c:pt>
                <c:pt idx="6466">
                  <c:v>1.5196000000000001</c:v>
                </c:pt>
                <c:pt idx="6467">
                  <c:v>1.5205</c:v>
                </c:pt>
                <c:pt idx="6468">
                  <c:v>1.5213000000000001</c:v>
                </c:pt>
                <c:pt idx="6469">
                  <c:v>1.5221</c:v>
                </c:pt>
                <c:pt idx="6470">
                  <c:v>1.5229999999999999</c:v>
                </c:pt>
                <c:pt idx="6471">
                  <c:v>1.5238</c:v>
                </c:pt>
                <c:pt idx="6472">
                  <c:v>1.5246</c:v>
                </c:pt>
                <c:pt idx="6473">
                  <c:v>1.5255000000000001</c:v>
                </c:pt>
                <c:pt idx="6474">
                  <c:v>1.5263</c:v>
                </c:pt>
                <c:pt idx="6475">
                  <c:v>1.5270999999999999</c:v>
                </c:pt>
                <c:pt idx="6476">
                  <c:v>1.528</c:v>
                </c:pt>
                <c:pt idx="6477">
                  <c:v>1.5287999999999999</c:v>
                </c:pt>
                <c:pt idx="6478">
                  <c:v>1.5296000000000001</c:v>
                </c:pt>
                <c:pt idx="6479">
                  <c:v>1.5305</c:v>
                </c:pt>
                <c:pt idx="6480">
                  <c:v>1.5313000000000001</c:v>
                </c:pt>
                <c:pt idx="6481">
                  <c:v>1.5321</c:v>
                </c:pt>
                <c:pt idx="6482">
                  <c:v>1.5329999999999999</c:v>
                </c:pt>
                <c:pt idx="6483">
                  <c:v>1.5338000000000001</c:v>
                </c:pt>
                <c:pt idx="6484">
                  <c:v>1.5347</c:v>
                </c:pt>
                <c:pt idx="6485">
                  <c:v>1.5355000000000001</c:v>
                </c:pt>
                <c:pt idx="6486">
                  <c:v>1.5363</c:v>
                </c:pt>
                <c:pt idx="6487">
                  <c:v>1.5371999999999999</c:v>
                </c:pt>
                <c:pt idx="6488">
                  <c:v>1.538</c:v>
                </c:pt>
                <c:pt idx="6489">
                  <c:v>1.5387999999999999</c:v>
                </c:pt>
                <c:pt idx="6490">
                  <c:v>1.5397000000000001</c:v>
                </c:pt>
                <c:pt idx="6491">
                  <c:v>1.5405</c:v>
                </c:pt>
                <c:pt idx="6492">
                  <c:v>1.5412999999999999</c:v>
                </c:pt>
                <c:pt idx="6493">
                  <c:v>1.5422</c:v>
                </c:pt>
                <c:pt idx="6494">
                  <c:v>1.5429999999999999</c:v>
                </c:pt>
                <c:pt idx="6495">
                  <c:v>1.5438000000000001</c:v>
                </c:pt>
                <c:pt idx="6496">
                  <c:v>1.5447</c:v>
                </c:pt>
                <c:pt idx="6497">
                  <c:v>1.5455000000000001</c:v>
                </c:pt>
                <c:pt idx="6498">
                  <c:v>1.5464</c:v>
                </c:pt>
                <c:pt idx="6499">
                  <c:v>1.5471999999999999</c:v>
                </c:pt>
                <c:pt idx="6500">
                  <c:v>1.548</c:v>
                </c:pt>
                <c:pt idx="6501">
                  <c:v>1.5488999999999999</c:v>
                </c:pt>
                <c:pt idx="6502">
                  <c:v>1.5497000000000001</c:v>
                </c:pt>
                <c:pt idx="6503">
                  <c:v>1.5505</c:v>
                </c:pt>
                <c:pt idx="6504">
                  <c:v>1.5513999999999999</c:v>
                </c:pt>
                <c:pt idx="6505">
                  <c:v>1.5522</c:v>
                </c:pt>
                <c:pt idx="6506">
                  <c:v>1.5529999999999999</c:v>
                </c:pt>
                <c:pt idx="6507">
                  <c:v>1.5539000000000001</c:v>
                </c:pt>
                <c:pt idx="6508">
                  <c:v>1.5547</c:v>
                </c:pt>
                <c:pt idx="6509">
                  <c:v>1.5555000000000001</c:v>
                </c:pt>
                <c:pt idx="6510">
                  <c:v>1.5564</c:v>
                </c:pt>
                <c:pt idx="6511">
                  <c:v>1.5571999999999999</c:v>
                </c:pt>
                <c:pt idx="6512">
                  <c:v>1.5580000000000001</c:v>
                </c:pt>
                <c:pt idx="6513">
                  <c:v>1.5588</c:v>
                </c:pt>
                <c:pt idx="6514">
                  <c:v>1.5596000000000001</c:v>
                </c:pt>
                <c:pt idx="6515">
                  <c:v>1.5604</c:v>
                </c:pt>
                <c:pt idx="6516">
                  <c:v>1.5611999999999999</c:v>
                </c:pt>
                <c:pt idx="6517">
                  <c:v>1.5621</c:v>
                </c:pt>
                <c:pt idx="6518">
                  <c:v>1.5629</c:v>
                </c:pt>
                <c:pt idx="6519">
                  <c:v>1.5637000000000001</c:v>
                </c:pt>
                <c:pt idx="6520">
                  <c:v>1.5645</c:v>
                </c:pt>
                <c:pt idx="6521">
                  <c:v>1.5652999999999999</c:v>
                </c:pt>
                <c:pt idx="6522">
                  <c:v>1.5661</c:v>
                </c:pt>
                <c:pt idx="6523">
                  <c:v>1.5669</c:v>
                </c:pt>
                <c:pt idx="6524">
                  <c:v>1.5677000000000001</c:v>
                </c:pt>
                <c:pt idx="6525">
                  <c:v>1.5685</c:v>
                </c:pt>
                <c:pt idx="6526">
                  <c:v>1.5692999999999999</c:v>
                </c:pt>
                <c:pt idx="6527">
                  <c:v>1.5701000000000001</c:v>
                </c:pt>
                <c:pt idx="6528">
                  <c:v>1.5709</c:v>
                </c:pt>
                <c:pt idx="6529">
                  <c:v>1.5717000000000001</c:v>
                </c:pt>
                <c:pt idx="6530">
                  <c:v>1.5725</c:v>
                </c:pt>
                <c:pt idx="6531">
                  <c:v>1.5732999999999999</c:v>
                </c:pt>
                <c:pt idx="6532">
                  <c:v>1.5741000000000001</c:v>
                </c:pt>
                <c:pt idx="6533">
                  <c:v>1.5749</c:v>
                </c:pt>
                <c:pt idx="6534">
                  <c:v>1.5757000000000001</c:v>
                </c:pt>
                <c:pt idx="6535">
                  <c:v>1.5765</c:v>
                </c:pt>
                <c:pt idx="6536">
                  <c:v>1.5772999999999999</c:v>
                </c:pt>
                <c:pt idx="6537">
                  <c:v>1.5781000000000001</c:v>
                </c:pt>
                <c:pt idx="6538">
                  <c:v>1.5789</c:v>
                </c:pt>
                <c:pt idx="6539">
                  <c:v>1.5797000000000001</c:v>
                </c:pt>
                <c:pt idx="6540">
                  <c:v>1.5805</c:v>
                </c:pt>
                <c:pt idx="6541">
                  <c:v>1.5812999999999999</c:v>
                </c:pt>
                <c:pt idx="6542">
                  <c:v>1.5821000000000001</c:v>
                </c:pt>
                <c:pt idx="6543">
                  <c:v>1.5829</c:v>
                </c:pt>
                <c:pt idx="6544">
                  <c:v>1.5837000000000001</c:v>
                </c:pt>
                <c:pt idx="6545">
                  <c:v>1.5846</c:v>
                </c:pt>
                <c:pt idx="6546">
                  <c:v>1.5853999999999999</c:v>
                </c:pt>
                <c:pt idx="6547">
                  <c:v>1.5862000000000001</c:v>
                </c:pt>
                <c:pt idx="6548">
                  <c:v>1.587</c:v>
                </c:pt>
                <c:pt idx="6549">
                  <c:v>1.5878000000000001</c:v>
                </c:pt>
                <c:pt idx="6550">
                  <c:v>1.5886</c:v>
                </c:pt>
                <c:pt idx="6551">
                  <c:v>1.5893999999999999</c:v>
                </c:pt>
                <c:pt idx="6552">
                  <c:v>1.5902000000000001</c:v>
                </c:pt>
                <c:pt idx="6553">
                  <c:v>1.591</c:v>
                </c:pt>
                <c:pt idx="6554">
                  <c:v>1.5918000000000001</c:v>
                </c:pt>
                <c:pt idx="6555">
                  <c:v>1.5926</c:v>
                </c:pt>
                <c:pt idx="6556">
                  <c:v>1.5933999999999999</c:v>
                </c:pt>
                <c:pt idx="6557">
                  <c:v>1.5942000000000001</c:v>
                </c:pt>
                <c:pt idx="6558">
                  <c:v>1.595</c:v>
                </c:pt>
                <c:pt idx="6559">
                  <c:v>1.5958000000000001</c:v>
                </c:pt>
                <c:pt idx="6560">
                  <c:v>1.5966</c:v>
                </c:pt>
                <c:pt idx="6561">
                  <c:v>1.5973999999999999</c:v>
                </c:pt>
                <c:pt idx="6562">
                  <c:v>1.5982000000000001</c:v>
                </c:pt>
                <c:pt idx="6563">
                  <c:v>1.599</c:v>
                </c:pt>
                <c:pt idx="6564">
                  <c:v>1.5998000000000001</c:v>
                </c:pt>
                <c:pt idx="6565">
                  <c:v>1.6006</c:v>
                </c:pt>
                <c:pt idx="6566">
                  <c:v>1.6013999999999999</c:v>
                </c:pt>
                <c:pt idx="6567">
                  <c:v>1.6022000000000001</c:v>
                </c:pt>
                <c:pt idx="6568">
                  <c:v>1.603</c:v>
                </c:pt>
                <c:pt idx="6569">
                  <c:v>1.6037999999999999</c:v>
                </c:pt>
                <c:pt idx="6570">
                  <c:v>1.6046</c:v>
                </c:pt>
                <c:pt idx="6571">
                  <c:v>1.6053999999999999</c:v>
                </c:pt>
                <c:pt idx="6572">
                  <c:v>1.6062000000000001</c:v>
                </c:pt>
                <c:pt idx="6573">
                  <c:v>1.607</c:v>
                </c:pt>
                <c:pt idx="6574">
                  <c:v>1.6079000000000001</c:v>
                </c:pt>
                <c:pt idx="6575">
                  <c:v>1.6087</c:v>
                </c:pt>
                <c:pt idx="6576">
                  <c:v>1.6094999999999999</c:v>
                </c:pt>
                <c:pt idx="6577">
                  <c:v>1.6103000000000001</c:v>
                </c:pt>
                <c:pt idx="6578">
                  <c:v>1.6111</c:v>
                </c:pt>
                <c:pt idx="6579">
                  <c:v>1.6119000000000001</c:v>
                </c:pt>
                <c:pt idx="6580">
                  <c:v>1.6127</c:v>
                </c:pt>
                <c:pt idx="6581">
                  <c:v>1.6134999999999999</c:v>
                </c:pt>
                <c:pt idx="6582">
                  <c:v>1.6143000000000001</c:v>
                </c:pt>
                <c:pt idx="6583">
                  <c:v>1.6151</c:v>
                </c:pt>
                <c:pt idx="6584">
                  <c:v>1.6158999999999999</c:v>
                </c:pt>
                <c:pt idx="6585">
                  <c:v>1.6167</c:v>
                </c:pt>
                <c:pt idx="6586">
                  <c:v>1.6174999999999999</c:v>
                </c:pt>
                <c:pt idx="6587">
                  <c:v>1.6183000000000001</c:v>
                </c:pt>
                <c:pt idx="6588">
                  <c:v>1.6191</c:v>
                </c:pt>
                <c:pt idx="6589">
                  <c:v>1.6198999999999999</c:v>
                </c:pt>
                <c:pt idx="6590">
                  <c:v>1.6207</c:v>
                </c:pt>
                <c:pt idx="6591">
                  <c:v>1.6214999999999999</c:v>
                </c:pt>
                <c:pt idx="6592">
                  <c:v>1.6223000000000001</c:v>
                </c:pt>
                <c:pt idx="6593">
                  <c:v>1.6231</c:v>
                </c:pt>
                <c:pt idx="6594">
                  <c:v>1.6238999999999999</c:v>
                </c:pt>
                <c:pt idx="6595">
                  <c:v>1.6247</c:v>
                </c:pt>
                <c:pt idx="6596">
                  <c:v>1.6254999999999999</c:v>
                </c:pt>
                <c:pt idx="6597">
                  <c:v>1.6263000000000001</c:v>
                </c:pt>
                <c:pt idx="6598">
                  <c:v>1.6271</c:v>
                </c:pt>
                <c:pt idx="6599">
                  <c:v>1.6278999999999999</c:v>
                </c:pt>
                <c:pt idx="6600">
                  <c:v>1.6287</c:v>
                </c:pt>
                <c:pt idx="6601">
                  <c:v>1.6294999999999999</c:v>
                </c:pt>
                <c:pt idx="6602">
                  <c:v>1.6304000000000001</c:v>
                </c:pt>
                <c:pt idx="6603">
                  <c:v>1.6312</c:v>
                </c:pt>
                <c:pt idx="6604">
                  <c:v>1.6319999999999999</c:v>
                </c:pt>
                <c:pt idx="6605">
                  <c:v>1.6328</c:v>
                </c:pt>
                <c:pt idx="6606">
                  <c:v>1.6335999999999999</c:v>
                </c:pt>
                <c:pt idx="6607">
                  <c:v>1.6344000000000001</c:v>
                </c:pt>
                <c:pt idx="6608">
                  <c:v>1.6352</c:v>
                </c:pt>
                <c:pt idx="6609">
                  <c:v>1.6359999999999999</c:v>
                </c:pt>
                <c:pt idx="6610">
                  <c:v>1.6368</c:v>
                </c:pt>
                <c:pt idx="6611">
                  <c:v>1.6375999999999999</c:v>
                </c:pt>
                <c:pt idx="6612">
                  <c:v>1.6384000000000001</c:v>
                </c:pt>
                <c:pt idx="6613">
                  <c:v>1.6392</c:v>
                </c:pt>
                <c:pt idx="6614">
                  <c:v>1.64</c:v>
                </c:pt>
                <c:pt idx="6615">
                  <c:v>1.6408</c:v>
                </c:pt>
                <c:pt idx="6616">
                  <c:v>1.6415999999999999</c:v>
                </c:pt>
                <c:pt idx="6617">
                  <c:v>1.6424000000000001</c:v>
                </c:pt>
                <c:pt idx="6618">
                  <c:v>1.6432</c:v>
                </c:pt>
                <c:pt idx="6619">
                  <c:v>1.6439999999999999</c:v>
                </c:pt>
                <c:pt idx="6620">
                  <c:v>1.6449</c:v>
                </c:pt>
                <c:pt idx="6621">
                  <c:v>1.6456999999999999</c:v>
                </c:pt>
                <c:pt idx="6622">
                  <c:v>1.6466000000000001</c:v>
                </c:pt>
                <c:pt idx="6623">
                  <c:v>1.6474</c:v>
                </c:pt>
                <c:pt idx="6624">
                  <c:v>1.6482000000000001</c:v>
                </c:pt>
                <c:pt idx="6625">
                  <c:v>1.6491</c:v>
                </c:pt>
                <c:pt idx="6626">
                  <c:v>1.6498999999999999</c:v>
                </c:pt>
                <c:pt idx="6627">
                  <c:v>1.6508</c:v>
                </c:pt>
                <c:pt idx="6628">
                  <c:v>1.6516</c:v>
                </c:pt>
                <c:pt idx="6629">
                  <c:v>1.6525000000000001</c:v>
                </c:pt>
                <c:pt idx="6630">
                  <c:v>1.6533</c:v>
                </c:pt>
                <c:pt idx="6631">
                  <c:v>1.6540999999999999</c:v>
                </c:pt>
                <c:pt idx="6632">
                  <c:v>1.655</c:v>
                </c:pt>
                <c:pt idx="6633">
                  <c:v>1.6557999999999999</c:v>
                </c:pt>
                <c:pt idx="6634">
                  <c:v>1.6567000000000001</c:v>
                </c:pt>
                <c:pt idx="6635">
                  <c:v>1.6575</c:v>
                </c:pt>
                <c:pt idx="6636">
                  <c:v>1.6583000000000001</c:v>
                </c:pt>
                <c:pt idx="6637">
                  <c:v>1.6592</c:v>
                </c:pt>
                <c:pt idx="6638">
                  <c:v>1.66</c:v>
                </c:pt>
                <c:pt idx="6639">
                  <c:v>1.6609</c:v>
                </c:pt>
                <c:pt idx="6640">
                  <c:v>1.6617</c:v>
                </c:pt>
                <c:pt idx="6641">
                  <c:v>1.6626000000000001</c:v>
                </c:pt>
                <c:pt idx="6642">
                  <c:v>1.6634</c:v>
                </c:pt>
                <c:pt idx="6643">
                  <c:v>1.6641999999999999</c:v>
                </c:pt>
                <c:pt idx="6644">
                  <c:v>1.6651</c:v>
                </c:pt>
                <c:pt idx="6645">
                  <c:v>1.6658999999999999</c:v>
                </c:pt>
                <c:pt idx="6646">
                  <c:v>1.6668000000000001</c:v>
                </c:pt>
                <c:pt idx="6647">
                  <c:v>1.6676</c:v>
                </c:pt>
                <c:pt idx="6648">
                  <c:v>1.6684000000000001</c:v>
                </c:pt>
                <c:pt idx="6649">
                  <c:v>1.6693</c:v>
                </c:pt>
                <c:pt idx="6650">
                  <c:v>1.6700999999999999</c:v>
                </c:pt>
                <c:pt idx="6651">
                  <c:v>1.671</c:v>
                </c:pt>
                <c:pt idx="6652">
                  <c:v>1.6718</c:v>
                </c:pt>
                <c:pt idx="6653">
                  <c:v>1.6726000000000001</c:v>
                </c:pt>
                <c:pt idx="6654">
                  <c:v>1.6735</c:v>
                </c:pt>
                <c:pt idx="6655">
                  <c:v>1.6742999999999999</c:v>
                </c:pt>
                <c:pt idx="6656">
                  <c:v>1.6752</c:v>
                </c:pt>
                <c:pt idx="6657">
                  <c:v>1.6759999999999999</c:v>
                </c:pt>
                <c:pt idx="6658">
                  <c:v>1.6769000000000001</c:v>
                </c:pt>
                <c:pt idx="6659">
                  <c:v>1.6777</c:v>
                </c:pt>
                <c:pt idx="6660">
                  <c:v>1.6785000000000001</c:v>
                </c:pt>
                <c:pt idx="6661">
                  <c:v>1.6794</c:v>
                </c:pt>
                <c:pt idx="6662">
                  <c:v>1.6801999999999999</c:v>
                </c:pt>
                <c:pt idx="6663">
                  <c:v>1.6811</c:v>
                </c:pt>
                <c:pt idx="6664">
                  <c:v>1.6819</c:v>
                </c:pt>
                <c:pt idx="6665">
                  <c:v>1.6827000000000001</c:v>
                </c:pt>
                <c:pt idx="6666">
                  <c:v>1.6836</c:v>
                </c:pt>
                <c:pt idx="6667">
                  <c:v>1.6843999999999999</c:v>
                </c:pt>
                <c:pt idx="6668">
                  <c:v>1.6853</c:v>
                </c:pt>
                <c:pt idx="6669">
                  <c:v>1.6860999999999999</c:v>
                </c:pt>
                <c:pt idx="6670">
                  <c:v>1.6870000000000001</c:v>
                </c:pt>
                <c:pt idx="6671">
                  <c:v>1.6878</c:v>
                </c:pt>
                <c:pt idx="6672">
                  <c:v>1.6886000000000001</c:v>
                </c:pt>
                <c:pt idx="6673">
                  <c:v>1.6895</c:v>
                </c:pt>
                <c:pt idx="6674">
                  <c:v>1.6902999999999999</c:v>
                </c:pt>
                <c:pt idx="6675">
                  <c:v>1.6912</c:v>
                </c:pt>
                <c:pt idx="6676">
                  <c:v>1.6919999999999999</c:v>
                </c:pt>
                <c:pt idx="6677">
                  <c:v>1.6928000000000001</c:v>
                </c:pt>
                <c:pt idx="6678">
                  <c:v>1.6937</c:v>
                </c:pt>
                <c:pt idx="6679">
                  <c:v>1.6944999999999999</c:v>
                </c:pt>
                <c:pt idx="6680">
                  <c:v>1.6954</c:v>
                </c:pt>
                <c:pt idx="6681">
                  <c:v>1.6961999999999999</c:v>
                </c:pt>
                <c:pt idx="6682">
                  <c:v>1.6970000000000001</c:v>
                </c:pt>
                <c:pt idx="6683">
                  <c:v>1.6979</c:v>
                </c:pt>
                <c:pt idx="6684">
                  <c:v>1.6987000000000001</c:v>
                </c:pt>
                <c:pt idx="6685">
                  <c:v>1.6996</c:v>
                </c:pt>
                <c:pt idx="6686">
                  <c:v>1.7003999999999999</c:v>
                </c:pt>
                <c:pt idx="6687">
                  <c:v>1.7013</c:v>
                </c:pt>
                <c:pt idx="6688">
                  <c:v>1.7020999999999999</c:v>
                </c:pt>
                <c:pt idx="6689">
                  <c:v>1.7029000000000001</c:v>
                </c:pt>
                <c:pt idx="6690">
                  <c:v>1.7038</c:v>
                </c:pt>
                <c:pt idx="6691">
                  <c:v>1.7045999999999999</c:v>
                </c:pt>
                <c:pt idx="6692">
                  <c:v>1.7055</c:v>
                </c:pt>
                <c:pt idx="6693">
                  <c:v>1.7062999999999999</c:v>
                </c:pt>
                <c:pt idx="6694">
                  <c:v>1.7071000000000001</c:v>
                </c:pt>
                <c:pt idx="6695">
                  <c:v>1.708</c:v>
                </c:pt>
                <c:pt idx="6696">
                  <c:v>1.7088000000000001</c:v>
                </c:pt>
                <c:pt idx="6697">
                  <c:v>1.7097</c:v>
                </c:pt>
                <c:pt idx="6698">
                  <c:v>1.7104999999999999</c:v>
                </c:pt>
                <c:pt idx="6699">
                  <c:v>1.7114</c:v>
                </c:pt>
                <c:pt idx="6700">
                  <c:v>1.7121999999999999</c:v>
                </c:pt>
                <c:pt idx="6701">
                  <c:v>1.7130000000000001</c:v>
                </c:pt>
                <c:pt idx="6702">
                  <c:v>1.7139</c:v>
                </c:pt>
                <c:pt idx="6703">
                  <c:v>1.7146999999999999</c:v>
                </c:pt>
                <c:pt idx="6704">
                  <c:v>1.7156</c:v>
                </c:pt>
                <c:pt idx="6705">
                  <c:v>1.7163999999999999</c:v>
                </c:pt>
                <c:pt idx="6706">
                  <c:v>1.7172000000000001</c:v>
                </c:pt>
                <c:pt idx="6707">
                  <c:v>1.7181999999999999</c:v>
                </c:pt>
                <c:pt idx="6708">
                  <c:v>1.7193000000000001</c:v>
                </c:pt>
                <c:pt idx="6709">
                  <c:v>1.7202999999999999</c:v>
                </c:pt>
                <c:pt idx="6710">
                  <c:v>1.7214</c:v>
                </c:pt>
                <c:pt idx="6711">
                  <c:v>1.7223999999999999</c:v>
                </c:pt>
                <c:pt idx="6712">
                  <c:v>1.7235</c:v>
                </c:pt>
                <c:pt idx="6713">
                  <c:v>1.7245999999999999</c:v>
                </c:pt>
                <c:pt idx="6714">
                  <c:v>1.7256</c:v>
                </c:pt>
                <c:pt idx="6715">
                  <c:v>1.7266999999999999</c:v>
                </c:pt>
                <c:pt idx="6716">
                  <c:v>1.7277</c:v>
                </c:pt>
                <c:pt idx="6717">
                  <c:v>1.7287999999999999</c:v>
                </c:pt>
                <c:pt idx="6718">
                  <c:v>1.7298</c:v>
                </c:pt>
                <c:pt idx="6719">
                  <c:v>1.7309000000000001</c:v>
                </c:pt>
                <c:pt idx="6720">
                  <c:v>1.7319</c:v>
                </c:pt>
                <c:pt idx="6721">
                  <c:v>1.7330000000000001</c:v>
                </c:pt>
                <c:pt idx="6722">
                  <c:v>1.7341</c:v>
                </c:pt>
                <c:pt idx="6723">
                  <c:v>1.7351000000000001</c:v>
                </c:pt>
                <c:pt idx="6724">
                  <c:v>1.7362</c:v>
                </c:pt>
                <c:pt idx="6725">
                  <c:v>1.7372000000000001</c:v>
                </c:pt>
                <c:pt idx="6726">
                  <c:v>1.7383</c:v>
                </c:pt>
                <c:pt idx="6727">
                  <c:v>1.7393000000000001</c:v>
                </c:pt>
                <c:pt idx="6728">
                  <c:v>1.7403999999999999</c:v>
                </c:pt>
                <c:pt idx="6729">
                  <c:v>1.7415</c:v>
                </c:pt>
                <c:pt idx="6730">
                  <c:v>1.7424999999999999</c:v>
                </c:pt>
                <c:pt idx="6731">
                  <c:v>1.7436</c:v>
                </c:pt>
                <c:pt idx="6732">
                  <c:v>1.7445999999999999</c:v>
                </c:pt>
                <c:pt idx="6733">
                  <c:v>1.7457</c:v>
                </c:pt>
                <c:pt idx="6734">
                  <c:v>1.7466999999999999</c:v>
                </c:pt>
                <c:pt idx="6735">
                  <c:v>1.7478</c:v>
                </c:pt>
                <c:pt idx="6736">
                  <c:v>1.7487999999999999</c:v>
                </c:pt>
                <c:pt idx="6737">
                  <c:v>1.7499</c:v>
                </c:pt>
                <c:pt idx="6738">
                  <c:v>1.7509999999999999</c:v>
                </c:pt>
                <c:pt idx="6739">
                  <c:v>1.752</c:v>
                </c:pt>
                <c:pt idx="6740">
                  <c:v>1.7531000000000001</c:v>
                </c:pt>
                <c:pt idx="6741">
                  <c:v>1.7541</c:v>
                </c:pt>
                <c:pt idx="6742">
                  <c:v>1.7552000000000001</c:v>
                </c:pt>
                <c:pt idx="6743">
                  <c:v>1.7562</c:v>
                </c:pt>
                <c:pt idx="6744">
                  <c:v>1.7573000000000001</c:v>
                </c:pt>
                <c:pt idx="6745">
                  <c:v>1.7583</c:v>
                </c:pt>
                <c:pt idx="6746">
                  <c:v>1.7594000000000001</c:v>
                </c:pt>
                <c:pt idx="6747">
                  <c:v>1.7605</c:v>
                </c:pt>
                <c:pt idx="6748">
                  <c:v>1.7615000000000001</c:v>
                </c:pt>
                <c:pt idx="6749">
                  <c:v>1.7625999999999999</c:v>
                </c:pt>
                <c:pt idx="6750">
                  <c:v>1.7636000000000001</c:v>
                </c:pt>
                <c:pt idx="6751">
                  <c:v>1.7646999999999999</c:v>
                </c:pt>
                <c:pt idx="6752">
                  <c:v>1.7657</c:v>
                </c:pt>
                <c:pt idx="6753">
                  <c:v>1.7667999999999999</c:v>
                </c:pt>
                <c:pt idx="6754">
                  <c:v>1.7678</c:v>
                </c:pt>
                <c:pt idx="6755">
                  <c:v>1.7688999999999999</c:v>
                </c:pt>
                <c:pt idx="6756">
                  <c:v>1.77</c:v>
                </c:pt>
                <c:pt idx="6757">
                  <c:v>1.7709999999999999</c:v>
                </c:pt>
                <c:pt idx="6758">
                  <c:v>1.7721</c:v>
                </c:pt>
                <c:pt idx="6759">
                  <c:v>1.7730999999999999</c:v>
                </c:pt>
                <c:pt idx="6760">
                  <c:v>1.7742</c:v>
                </c:pt>
                <c:pt idx="6761">
                  <c:v>1.7751999999999999</c:v>
                </c:pt>
                <c:pt idx="6762">
                  <c:v>1.7763</c:v>
                </c:pt>
                <c:pt idx="6763">
                  <c:v>1.7773000000000001</c:v>
                </c:pt>
                <c:pt idx="6764">
                  <c:v>1.7784</c:v>
                </c:pt>
                <c:pt idx="6765">
                  <c:v>1.7791999999999999</c:v>
                </c:pt>
                <c:pt idx="6766">
                  <c:v>1.7799</c:v>
                </c:pt>
                <c:pt idx="6767">
                  <c:v>1.7806</c:v>
                </c:pt>
                <c:pt idx="6768">
                  <c:v>1.7813000000000001</c:v>
                </c:pt>
                <c:pt idx="6769">
                  <c:v>1.782</c:v>
                </c:pt>
                <c:pt idx="6770">
                  <c:v>1.7827</c:v>
                </c:pt>
                <c:pt idx="6771">
                  <c:v>1.7834000000000001</c:v>
                </c:pt>
                <c:pt idx="6772">
                  <c:v>1.7841</c:v>
                </c:pt>
                <c:pt idx="6773">
                  <c:v>1.7847999999999999</c:v>
                </c:pt>
                <c:pt idx="6774">
                  <c:v>1.7855000000000001</c:v>
                </c:pt>
                <c:pt idx="6775">
                  <c:v>1.7863</c:v>
                </c:pt>
                <c:pt idx="6776">
                  <c:v>1.7869999999999999</c:v>
                </c:pt>
                <c:pt idx="6777">
                  <c:v>1.7877000000000001</c:v>
                </c:pt>
                <c:pt idx="6778">
                  <c:v>1.7884</c:v>
                </c:pt>
                <c:pt idx="6779">
                  <c:v>1.7890999999999999</c:v>
                </c:pt>
                <c:pt idx="6780">
                  <c:v>1.7898000000000001</c:v>
                </c:pt>
                <c:pt idx="6781">
                  <c:v>1.7905</c:v>
                </c:pt>
                <c:pt idx="6782">
                  <c:v>1.7911999999999999</c:v>
                </c:pt>
                <c:pt idx="6783">
                  <c:v>1.7919</c:v>
                </c:pt>
                <c:pt idx="6784">
                  <c:v>1.7926</c:v>
                </c:pt>
                <c:pt idx="6785">
                  <c:v>1.7932999999999999</c:v>
                </c:pt>
                <c:pt idx="6786">
                  <c:v>1.794</c:v>
                </c:pt>
                <c:pt idx="6787">
                  <c:v>1.7947</c:v>
                </c:pt>
                <c:pt idx="6788">
                  <c:v>1.7954000000000001</c:v>
                </c:pt>
                <c:pt idx="6789">
                  <c:v>1.7962</c:v>
                </c:pt>
                <c:pt idx="6790">
                  <c:v>1.7968999999999999</c:v>
                </c:pt>
                <c:pt idx="6791">
                  <c:v>1.7976000000000001</c:v>
                </c:pt>
                <c:pt idx="6792">
                  <c:v>1.7983</c:v>
                </c:pt>
                <c:pt idx="6793">
                  <c:v>1.7989999999999999</c:v>
                </c:pt>
                <c:pt idx="6794">
                  <c:v>1.7997000000000001</c:v>
                </c:pt>
                <c:pt idx="6795">
                  <c:v>1.8004</c:v>
                </c:pt>
                <c:pt idx="6796">
                  <c:v>1.8010999999999999</c:v>
                </c:pt>
                <c:pt idx="6797">
                  <c:v>1.8018000000000001</c:v>
                </c:pt>
                <c:pt idx="6798">
                  <c:v>1.8025</c:v>
                </c:pt>
                <c:pt idx="6799">
                  <c:v>1.8031999999999999</c:v>
                </c:pt>
                <c:pt idx="6800">
                  <c:v>1.8039000000000001</c:v>
                </c:pt>
                <c:pt idx="6801">
                  <c:v>1.8046</c:v>
                </c:pt>
                <c:pt idx="6802">
                  <c:v>1.8052999999999999</c:v>
                </c:pt>
                <c:pt idx="6803">
                  <c:v>1.806</c:v>
                </c:pt>
                <c:pt idx="6804">
                  <c:v>1.8068</c:v>
                </c:pt>
                <c:pt idx="6805">
                  <c:v>1.8075000000000001</c:v>
                </c:pt>
                <c:pt idx="6806">
                  <c:v>1.8083</c:v>
                </c:pt>
                <c:pt idx="6807">
                  <c:v>1.8090999999999999</c:v>
                </c:pt>
                <c:pt idx="6808">
                  <c:v>1.8099000000000001</c:v>
                </c:pt>
                <c:pt idx="6809">
                  <c:v>1.8107</c:v>
                </c:pt>
                <c:pt idx="6810">
                  <c:v>1.8113999999999999</c:v>
                </c:pt>
                <c:pt idx="6811">
                  <c:v>1.8122</c:v>
                </c:pt>
                <c:pt idx="6812">
                  <c:v>1.8129999999999999</c:v>
                </c:pt>
                <c:pt idx="6813">
                  <c:v>1.8138000000000001</c:v>
                </c:pt>
                <c:pt idx="6814">
                  <c:v>1.8145</c:v>
                </c:pt>
                <c:pt idx="6815">
                  <c:v>1.8152999999999999</c:v>
                </c:pt>
                <c:pt idx="6816">
                  <c:v>1.8161</c:v>
                </c:pt>
                <c:pt idx="6817">
                  <c:v>1.8169</c:v>
                </c:pt>
                <c:pt idx="6818">
                  <c:v>1.8176000000000001</c:v>
                </c:pt>
                <c:pt idx="6819">
                  <c:v>1.8184</c:v>
                </c:pt>
                <c:pt idx="6820">
                  <c:v>1.8191999999999999</c:v>
                </c:pt>
                <c:pt idx="6821">
                  <c:v>1.82</c:v>
                </c:pt>
                <c:pt idx="6822">
                  <c:v>1.8207</c:v>
                </c:pt>
                <c:pt idx="6823">
                  <c:v>1.8214999999999999</c:v>
                </c:pt>
                <c:pt idx="6824">
                  <c:v>1.8223</c:v>
                </c:pt>
                <c:pt idx="6825">
                  <c:v>1.8230999999999999</c:v>
                </c:pt>
                <c:pt idx="6826">
                  <c:v>1.8239000000000001</c:v>
                </c:pt>
                <c:pt idx="6827">
                  <c:v>1.8246</c:v>
                </c:pt>
                <c:pt idx="6828">
                  <c:v>1.8253999999999999</c:v>
                </c:pt>
                <c:pt idx="6829">
                  <c:v>1.8262</c:v>
                </c:pt>
                <c:pt idx="6830">
                  <c:v>1.827</c:v>
                </c:pt>
                <c:pt idx="6831">
                  <c:v>1.8277000000000001</c:v>
                </c:pt>
                <c:pt idx="6832">
                  <c:v>1.8285</c:v>
                </c:pt>
                <c:pt idx="6833">
                  <c:v>1.8292999999999999</c:v>
                </c:pt>
                <c:pt idx="6834">
                  <c:v>1.8301000000000001</c:v>
                </c:pt>
                <c:pt idx="6835">
                  <c:v>1.8308</c:v>
                </c:pt>
                <c:pt idx="6836">
                  <c:v>1.8315999999999999</c:v>
                </c:pt>
                <c:pt idx="6837">
                  <c:v>1.8324</c:v>
                </c:pt>
                <c:pt idx="6838">
                  <c:v>1.8331999999999999</c:v>
                </c:pt>
                <c:pt idx="6839">
                  <c:v>1.8339000000000001</c:v>
                </c:pt>
                <c:pt idx="6840">
                  <c:v>1.8347</c:v>
                </c:pt>
                <c:pt idx="6841">
                  <c:v>1.8354999999999999</c:v>
                </c:pt>
                <c:pt idx="6842">
                  <c:v>1.8363</c:v>
                </c:pt>
                <c:pt idx="6843">
                  <c:v>1.837</c:v>
                </c:pt>
                <c:pt idx="6844">
                  <c:v>1.8378000000000001</c:v>
                </c:pt>
                <c:pt idx="6845">
                  <c:v>1.8386</c:v>
                </c:pt>
                <c:pt idx="6846">
                  <c:v>1.8393999999999999</c:v>
                </c:pt>
                <c:pt idx="6847">
                  <c:v>1.8402000000000001</c:v>
                </c:pt>
                <c:pt idx="6848">
                  <c:v>1.8409</c:v>
                </c:pt>
                <c:pt idx="6849">
                  <c:v>1.8416999999999999</c:v>
                </c:pt>
                <c:pt idx="6850">
                  <c:v>1.8425</c:v>
                </c:pt>
                <c:pt idx="6851">
                  <c:v>1.8432999999999999</c:v>
                </c:pt>
                <c:pt idx="6852">
                  <c:v>1.8440000000000001</c:v>
                </c:pt>
                <c:pt idx="6853">
                  <c:v>1.8448</c:v>
                </c:pt>
                <c:pt idx="6854">
                  <c:v>1.8455999999999999</c:v>
                </c:pt>
                <c:pt idx="6855">
                  <c:v>1.8464</c:v>
                </c:pt>
                <c:pt idx="6856">
                  <c:v>1.8471</c:v>
                </c:pt>
                <c:pt idx="6857">
                  <c:v>1.8479000000000001</c:v>
                </c:pt>
                <c:pt idx="6858">
                  <c:v>1.8487</c:v>
                </c:pt>
                <c:pt idx="6859">
                  <c:v>1.8494999999999999</c:v>
                </c:pt>
                <c:pt idx="6860">
                  <c:v>1.8501000000000001</c:v>
                </c:pt>
                <c:pt idx="6861">
                  <c:v>1.8508</c:v>
                </c:pt>
                <c:pt idx="6862">
                  <c:v>1.8513999999999999</c:v>
                </c:pt>
                <c:pt idx="6863">
                  <c:v>1.8521000000000001</c:v>
                </c:pt>
                <c:pt idx="6864">
                  <c:v>1.8527</c:v>
                </c:pt>
                <c:pt idx="6865">
                  <c:v>1.8533999999999999</c:v>
                </c:pt>
                <c:pt idx="6866">
                  <c:v>1.8540000000000001</c:v>
                </c:pt>
                <c:pt idx="6867">
                  <c:v>1.8547</c:v>
                </c:pt>
                <c:pt idx="6868">
                  <c:v>1.8552999999999999</c:v>
                </c:pt>
                <c:pt idx="6869">
                  <c:v>1.8560000000000001</c:v>
                </c:pt>
                <c:pt idx="6870">
                  <c:v>1.8566</c:v>
                </c:pt>
                <c:pt idx="6871">
                  <c:v>1.8572</c:v>
                </c:pt>
                <c:pt idx="6872">
                  <c:v>1.8579000000000001</c:v>
                </c:pt>
                <c:pt idx="6873">
                  <c:v>1.8585</c:v>
                </c:pt>
                <c:pt idx="6874">
                  <c:v>1.8592</c:v>
                </c:pt>
                <c:pt idx="6875">
                  <c:v>1.8597999999999999</c:v>
                </c:pt>
                <c:pt idx="6876">
                  <c:v>1.8605</c:v>
                </c:pt>
                <c:pt idx="6877">
                  <c:v>1.8611</c:v>
                </c:pt>
                <c:pt idx="6878">
                  <c:v>1.8617999999999999</c:v>
                </c:pt>
                <c:pt idx="6879">
                  <c:v>1.8624000000000001</c:v>
                </c:pt>
                <c:pt idx="6880">
                  <c:v>1.8631</c:v>
                </c:pt>
                <c:pt idx="6881">
                  <c:v>1.8636999999999999</c:v>
                </c:pt>
                <c:pt idx="6882">
                  <c:v>1.8644000000000001</c:v>
                </c:pt>
                <c:pt idx="6883">
                  <c:v>1.865</c:v>
                </c:pt>
                <c:pt idx="6884">
                  <c:v>1.8656999999999999</c:v>
                </c:pt>
                <c:pt idx="6885">
                  <c:v>1.8663000000000001</c:v>
                </c:pt>
                <c:pt idx="6886">
                  <c:v>1.867</c:v>
                </c:pt>
                <c:pt idx="6887">
                  <c:v>1.8675999999999999</c:v>
                </c:pt>
                <c:pt idx="6888">
                  <c:v>1.8683000000000001</c:v>
                </c:pt>
                <c:pt idx="6889">
                  <c:v>1.8689</c:v>
                </c:pt>
                <c:pt idx="6890">
                  <c:v>1.8695999999999999</c:v>
                </c:pt>
                <c:pt idx="6891">
                  <c:v>1.8702000000000001</c:v>
                </c:pt>
                <c:pt idx="6892">
                  <c:v>1.8709</c:v>
                </c:pt>
                <c:pt idx="6893">
                  <c:v>1.8714999999999999</c:v>
                </c:pt>
                <c:pt idx="6894">
                  <c:v>1.8722000000000001</c:v>
                </c:pt>
                <c:pt idx="6895">
                  <c:v>1.8728</c:v>
                </c:pt>
                <c:pt idx="6896">
                  <c:v>1.8734999999999999</c:v>
                </c:pt>
                <c:pt idx="6897">
                  <c:v>1.8741000000000001</c:v>
                </c:pt>
                <c:pt idx="6898">
                  <c:v>1.8748</c:v>
                </c:pt>
                <c:pt idx="6899">
                  <c:v>1.8754</c:v>
                </c:pt>
                <c:pt idx="6900">
                  <c:v>1.8761000000000001</c:v>
                </c:pt>
                <c:pt idx="6901">
                  <c:v>1.8767</c:v>
                </c:pt>
                <c:pt idx="6902">
                  <c:v>1.8774</c:v>
                </c:pt>
                <c:pt idx="6903">
                  <c:v>1.8779999999999999</c:v>
                </c:pt>
                <c:pt idx="6904">
                  <c:v>1.8787</c:v>
                </c:pt>
                <c:pt idx="6905">
                  <c:v>1.8793</c:v>
                </c:pt>
                <c:pt idx="6906">
                  <c:v>1.88</c:v>
                </c:pt>
                <c:pt idx="6907">
                  <c:v>1.8806</c:v>
                </c:pt>
                <c:pt idx="6908">
                  <c:v>1.8813</c:v>
                </c:pt>
                <c:pt idx="6909">
                  <c:v>1.8818999999999999</c:v>
                </c:pt>
                <c:pt idx="6910">
                  <c:v>1.8826000000000001</c:v>
                </c:pt>
                <c:pt idx="6911">
                  <c:v>1.8832</c:v>
                </c:pt>
                <c:pt idx="6912">
                  <c:v>1.8837999999999999</c:v>
                </c:pt>
                <c:pt idx="6913">
                  <c:v>1.8845000000000001</c:v>
                </c:pt>
                <c:pt idx="6914">
                  <c:v>1.8851</c:v>
                </c:pt>
                <c:pt idx="6915">
                  <c:v>1.8857999999999999</c:v>
                </c:pt>
                <c:pt idx="6916">
                  <c:v>1.8864000000000001</c:v>
                </c:pt>
                <c:pt idx="6917">
                  <c:v>1.8871</c:v>
                </c:pt>
                <c:pt idx="6918">
                  <c:v>1.8876999999999999</c:v>
                </c:pt>
                <c:pt idx="6919">
                  <c:v>1.8884000000000001</c:v>
                </c:pt>
                <c:pt idx="6920">
                  <c:v>1.889</c:v>
                </c:pt>
                <c:pt idx="6921">
                  <c:v>1.8896999999999999</c:v>
                </c:pt>
                <c:pt idx="6922">
                  <c:v>1.8903000000000001</c:v>
                </c:pt>
                <c:pt idx="6923">
                  <c:v>1.891</c:v>
                </c:pt>
                <c:pt idx="6924">
                  <c:v>1.8915999999999999</c:v>
                </c:pt>
                <c:pt idx="6925">
                  <c:v>1.8923000000000001</c:v>
                </c:pt>
                <c:pt idx="6926">
                  <c:v>1.8929</c:v>
                </c:pt>
                <c:pt idx="6927">
                  <c:v>1.8935999999999999</c:v>
                </c:pt>
                <c:pt idx="6928">
                  <c:v>1.8942000000000001</c:v>
                </c:pt>
                <c:pt idx="6929">
                  <c:v>1.8949</c:v>
                </c:pt>
                <c:pt idx="6930">
                  <c:v>1.8955</c:v>
                </c:pt>
                <c:pt idx="6931">
                  <c:v>1.8962000000000001</c:v>
                </c:pt>
                <c:pt idx="6932">
                  <c:v>1.8968</c:v>
                </c:pt>
                <c:pt idx="6933">
                  <c:v>1.8975</c:v>
                </c:pt>
                <c:pt idx="6934">
                  <c:v>1.8980999999999999</c:v>
                </c:pt>
                <c:pt idx="6935">
                  <c:v>1.8988</c:v>
                </c:pt>
                <c:pt idx="6936">
                  <c:v>1.8994</c:v>
                </c:pt>
                <c:pt idx="6937">
                  <c:v>1.9004000000000001</c:v>
                </c:pt>
                <c:pt idx="6938">
                  <c:v>1.9026000000000001</c:v>
                </c:pt>
                <c:pt idx="6939">
                  <c:v>1.9047000000000001</c:v>
                </c:pt>
                <c:pt idx="6940">
                  <c:v>1.9068000000000001</c:v>
                </c:pt>
                <c:pt idx="6941">
                  <c:v>1.9089</c:v>
                </c:pt>
                <c:pt idx="6942">
                  <c:v>1.911</c:v>
                </c:pt>
                <c:pt idx="6943">
                  <c:v>1.9131</c:v>
                </c:pt>
                <c:pt idx="6944">
                  <c:v>1.9152</c:v>
                </c:pt>
                <c:pt idx="6945">
                  <c:v>1.9173</c:v>
                </c:pt>
                <c:pt idx="6946">
                  <c:v>1.9194</c:v>
                </c:pt>
                <c:pt idx="6947">
                  <c:v>1.9215</c:v>
                </c:pt>
                <c:pt idx="6948">
                  <c:v>1.9237</c:v>
                </c:pt>
                <c:pt idx="6949">
                  <c:v>1.9258</c:v>
                </c:pt>
                <c:pt idx="6950">
                  <c:v>1.9278999999999999</c:v>
                </c:pt>
                <c:pt idx="6951">
                  <c:v>1.93</c:v>
                </c:pt>
                <c:pt idx="6952">
                  <c:v>1.9316</c:v>
                </c:pt>
                <c:pt idx="6953">
                  <c:v>1.9323999999999999</c:v>
                </c:pt>
                <c:pt idx="6954">
                  <c:v>1.9332</c:v>
                </c:pt>
                <c:pt idx="6955">
                  <c:v>1.9340999999999999</c:v>
                </c:pt>
                <c:pt idx="6956">
                  <c:v>1.9349000000000001</c:v>
                </c:pt>
                <c:pt idx="6957">
                  <c:v>1.9357</c:v>
                </c:pt>
                <c:pt idx="6958">
                  <c:v>1.9366000000000001</c:v>
                </c:pt>
                <c:pt idx="6959">
                  <c:v>1.9374</c:v>
                </c:pt>
                <c:pt idx="6960">
                  <c:v>1.9382999999999999</c:v>
                </c:pt>
                <c:pt idx="6961">
                  <c:v>1.9391</c:v>
                </c:pt>
                <c:pt idx="6962">
                  <c:v>1.9399</c:v>
                </c:pt>
                <c:pt idx="6963">
                  <c:v>1.9408000000000001</c:v>
                </c:pt>
                <c:pt idx="6964">
                  <c:v>1.9416</c:v>
                </c:pt>
                <c:pt idx="6965">
                  <c:v>1.9423999999999999</c:v>
                </c:pt>
                <c:pt idx="6966">
                  <c:v>1.9433</c:v>
                </c:pt>
                <c:pt idx="6967">
                  <c:v>1.9440999999999999</c:v>
                </c:pt>
                <c:pt idx="6968">
                  <c:v>1.9449000000000001</c:v>
                </c:pt>
                <c:pt idx="6969">
                  <c:v>1.9458</c:v>
                </c:pt>
                <c:pt idx="6970">
                  <c:v>1.9466000000000001</c:v>
                </c:pt>
                <c:pt idx="6971">
                  <c:v>1.9474</c:v>
                </c:pt>
                <c:pt idx="6972">
                  <c:v>1.9482999999999999</c:v>
                </c:pt>
                <c:pt idx="6973">
                  <c:v>1.9491000000000001</c:v>
                </c:pt>
                <c:pt idx="6974">
                  <c:v>1.9499</c:v>
                </c:pt>
                <c:pt idx="6975">
                  <c:v>1.9508000000000001</c:v>
                </c:pt>
                <c:pt idx="6976">
                  <c:v>1.9516</c:v>
                </c:pt>
                <c:pt idx="6977">
                  <c:v>1.9523999999999999</c:v>
                </c:pt>
                <c:pt idx="6978">
                  <c:v>1.9533</c:v>
                </c:pt>
                <c:pt idx="6979">
                  <c:v>1.9540999999999999</c:v>
                </c:pt>
                <c:pt idx="6980">
                  <c:v>1.9550000000000001</c:v>
                </c:pt>
                <c:pt idx="6981">
                  <c:v>1.9558</c:v>
                </c:pt>
                <c:pt idx="6982">
                  <c:v>1.9565999999999999</c:v>
                </c:pt>
                <c:pt idx="6983">
                  <c:v>1.9575</c:v>
                </c:pt>
                <c:pt idx="6984">
                  <c:v>1.9582999999999999</c:v>
                </c:pt>
                <c:pt idx="6985">
                  <c:v>1.9591000000000001</c:v>
                </c:pt>
                <c:pt idx="6986">
                  <c:v>1.96</c:v>
                </c:pt>
                <c:pt idx="6987">
                  <c:v>1.9608000000000001</c:v>
                </c:pt>
                <c:pt idx="6988">
                  <c:v>1.9616</c:v>
                </c:pt>
                <c:pt idx="6989">
                  <c:v>1.9624999999999999</c:v>
                </c:pt>
                <c:pt idx="6990">
                  <c:v>1.9633</c:v>
                </c:pt>
                <c:pt idx="6991">
                  <c:v>1.9641</c:v>
                </c:pt>
                <c:pt idx="6992">
                  <c:v>1.9650000000000001</c:v>
                </c:pt>
                <c:pt idx="6993">
                  <c:v>1.9658</c:v>
                </c:pt>
                <c:pt idx="6994">
                  <c:v>1.9665999999999999</c:v>
                </c:pt>
                <c:pt idx="6995">
                  <c:v>1.9675</c:v>
                </c:pt>
                <c:pt idx="6996">
                  <c:v>1.9682999999999999</c:v>
                </c:pt>
                <c:pt idx="6997">
                  <c:v>1.9691000000000001</c:v>
                </c:pt>
                <c:pt idx="6998">
                  <c:v>1.97</c:v>
                </c:pt>
                <c:pt idx="6999">
                  <c:v>1.9708000000000001</c:v>
                </c:pt>
                <c:pt idx="7000">
                  <c:v>1.9717</c:v>
                </c:pt>
                <c:pt idx="7001">
                  <c:v>1.9724999999999999</c:v>
                </c:pt>
                <c:pt idx="7002">
                  <c:v>1.9733000000000001</c:v>
                </c:pt>
                <c:pt idx="7003">
                  <c:v>1.9742</c:v>
                </c:pt>
                <c:pt idx="7004">
                  <c:v>1.9750000000000001</c:v>
                </c:pt>
                <c:pt idx="7005">
                  <c:v>1.9758</c:v>
                </c:pt>
                <c:pt idx="7006">
                  <c:v>1.9766999999999999</c:v>
                </c:pt>
                <c:pt idx="7007">
                  <c:v>1.9775</c:v>
                </c:pt>
                <c:pt idx="7008">
                  <c:v>1.9782999999999999</c:v>
                </c:pt>
                <c:pt idx="7009">
                  <c:v>1.9792000000000001</c:v>
                </c:pt>
                <c:pt idx="7010">
                  <c:v>1.98</c:v>
                </c:pt>
                <c:pt idx="7011">
                  <c:v>1.9807999999999999</c:v>
                </c:pt>
                <c:pt idx="7012">
                  <c:v>1.9817</c:v>
                </c:pt>
                <c:pt idx="7013">
                  <c:v>1.9824999999999999</c:v>
                </c:pt>
                <c:pt idx="7014">
                  <c:v>1.9833000000000001</c:v>
                </c:pt>
                <c:pt idx="7015">
                  <c:v>1.9842</c:v>
                </c:pt>
                <c:pt idx="7016">
                  <c:v>1.9850000000000001</c:v>
                </c:pt>
                <c:pt idx="7017">
                  <c:v>1.9859</c:v>
                </c:pt>
                <c:pt idx="7018">
                  <c:v>1.9866999999999999</c:v>
                </c:pt>
                <c:pt idx="7019">
                  <c:v>1.9875</c:v>
                </c:pt>
                <c:pt idx="7020">
                  <c:v>1.9883999999999999</c:v>
                </c:pt>
                <c:pt idx="7021">
                  <c:v>1.9892000000000001</c:v>
                </c:pt>
                <c:pt idx="7022">
                  <c:v>1.99</c:v>
                </c:pt>
                <c:pt idx="7023">
                  <c:v>1.9908999999999999</c:v>
                </c:pt>
                <c:pt idx="7024">
                  <c:v>1.9917</c:v>
                </c:pt>
                <c:pt idx="7025">
                  <c:v>1.9924999999999999</c:v>
                </c:pt>
                <c:pt idx="7026">
                  <c:v>1.9934000000000001</c:v>
                </c:pt>
                <c:pt idx="7027">
                  <c:v>1.9942</c:v>
                </c:pt>
                <c:pt idx="7028">
                  <c:v>1.9950000000000001</c:v>
                </c:pt>
                <c:pt idx="7029">
                  <c:v>1.9959</c:v>
                </c:pt>
                <c:pt idx="7030">
                  <c:v>1.9966999999999999</c:v>
                </c:pt>
                <c:pt idx="7031">
                  <c:v>1.9975000000000001</c:v>
                </c:pt>
                <c:pt idx="7032">
                  <c:v>1.9984</c:v>
                </c:pt>
                <c:pt idx="7033">
                  <c:v>1.9992000000000001</c:v>
                </c:pt>
                <c:pt idx="7034">
                  <c:v>2</c:v>
                </c:pt>
                <c:pt idx="7035">
                  <c:v>2.0009000000000001</c:v>
                </c:pt>
                <c:pt idx="7036">
                  <c:v>2.0017</c:v>
                </c:pt>
                <c:pt idx="7037">
                  <c:v>2.0026000000000002</c:v>
                </c:pt>
                <c:pt idx="7038">
                  <c:v>2.0034000000000001</c:v>
                </c:pt>
                <c:pt idx="7039">
                  <c:v>2.0042</c:v>
                </c:pt>
                <c:pt idx="7040">
                  <c:v>2.0051000000000001</c:v>
                </c:pt>
                <c:pt idx="7041">
                  <c:v>2.0059</c:v>
                </c:pt>
                <c:pt idx="7042">
                  <c:v>2.0066999999999999</c:v>
                </c:pt>
                <c:pt idx="7043">
                  <c:v>2.0076000000000001</c:v>
                </c:pt>
                <c:pt idx="7044">
                  <c:v>2.0084</c:v>
                </c:pt>
                <c:pt idx="7045">
                  <c:v>2.0091999999999999</c:v>
                </c:pt>
                <c:pt idx="7046">
                  <c:v>2.0101</c:v>
                </c:pt>
                <c:pt idx="7047">
                  <c:v>2.0108999999999999</c:v>
                </c:pt>
                <c:pt idx="7048">
                  <c:v>2.0116999999999998</c:v>
                </c:pt>
                <c:pt idx="7049">
                  <c:v>2.0125999999999999</c:v>
                </c:pt>
                <c:pt idx="7050">
                  <c:v>2.0133999999999999</c:v>
                </c:pt>
                <c:pt idx="7051">
                  <c:v>2.0142000000000002</c:v>
                </c:pt>
                <c:pt idx="7052">
                  <c:v>2.0150999999999999</c:v>
                </c:pt>
                <c:pt idx="7053">
                  <c:v>2.0158999999999998</c:v>
                </c:pt>
                <c:pt idx="7054">
                  <c:v>2.0167000000000002</c:v>
                </c:pt>
                <c:pt idx="7055">
                  <c:v>2.0175999999999998</c:v>
                </c:pt>
                <c:pt idx="7056">
                  <c:v>2.0184000000000002</c:v>
                </c:pt>
                <c:pt idx="7057">
                  <c:v>2.0192999999999999</c:v>
                </c:pt>
                <c:pt idx="7058">
                  <c:v>2.0200999999999998</c:v>
                </c:pt>
                <c:pt idx="7059">
                  <c:v>2.0209000000000001</c:v>
                </c:pt>
                <c:pt idx="7060">
                  <c:v>2.0217999999999998</c:v>
                </c:pt>
                <c:pt idx="7061">
                  <c:v>2.0226000000000002</c:v>
                </c:pt>
                <c:pt idx="7062">
                  <c:v>2.0234000000000001</c:v>
                </c:pt>
                <c:pt idx="7063">
                  <c:v>2.0243000000000002</c:v>
                </c:pt>
                <c:pt idx="7064">
                  <c:v>2.0251000000000001</c:v>
                </c:pt>
                <c:pt idx="7065">
                  <c:v>2.0259</c:v>
                </c:pt>
                <c:pt idx="7066">
                  <c:v>2.0268000000000002</c:v>
                </c:pt>
                <c:pt idx="7067">
                  <c:v>2.0276000000000001</c:v>
                </c:pt>
                <c:pt idx="7068">
                  <c:v>2.0284</c:v>
                </c:pt>
                <c:pt idx="7069">
                  <c:v>2.0293000000000001</c:v>
                </c:pt>
                <c:pt idx="7070">
                  <c:v>2.0301</c:v>
                </c:pt>
                <c:pt idx="7071">
                  <c:v>2.0308999999999999</c:v>
                </c:pt>
                <c:pt idx="7072">
                  <c:v>2.0318000000000001</c:v>
                </c:pt>
                <c:pt idx="7073">
                  <c:v>2.0326</c:v>
                </c:pt>
                <c:pt idx="7074">
                  <c:v>2.0333999999999999</c:v>
                </c:pt>
                <c:pt idx="7075">
                  <c:v>2.0343</c:v>
                </c:pt>
                <c:pt idx="7076">
                  <c:v>2.0350999999999999</c:v>
                </c:pt>
                <c:pt idx="7077">
                  <c:v>2.036</c:v>
                </c:pt>
                <c:pt idx="7078">
                  <c:v>2.0367999999999999</c:v>
                </c:pt>
                <c:pt idx="7079">
                  <c:v>2.0375999999999999</c:v>
                </c:pt>
                <c:pt idx="7080">
                  <c:v>2.0385</c:v>
                </c:pt>
                <c:pt idx="7081">
                  <c:v>2.0392999999999999</c:v>
                </c:pt>
                <c:pt idx="7082">
                  <c:v>2.0400999999999998</c:v>
                </c:pt>
                <c:pt idx="7083">
                  <c:v>2.0409999999999999</c:v>
                </c:pt>
                <c:pt idx="7084">
                  <c:v>2.0417999999999998</c:v>
                </c:pt>
                <c:pt idx="7085">
                  <c:v>2.0426000000000002</c:v>
                </c:pt>
                <c:pt idx="7086">
                  <c:v>2.0434999999999999</c:v>
                </c:pt>
                <c:pt idx="7087">
                  <c:v>2.0442999999999998</c:v>
                </c:pt>
                <c:pt idx="7088">
                  <c:v>2.0451000000000001</c:v>
                </c:pt>
                <c:pt idx="7089">
                  <c:v>2.0459999999999998</c:v>
                </c:pt>
                <c:pt idx="7090">
                  <c:v>2.0468000000000002</c:v>
                </c:pt>
                <c:pt idx="7091">
                  <c:v>2.0476000000000001</c:v>
                </c:pt>
                <c:pt idx="7092">
                  <c:v>2.0485000000000002</c:v>
                </c:pt>
                <c:pt idx="7093">
                  <c:v>2.0493000000000001</c:v>
                </c:pt>
                <c:pt idx="7094">
                  <c:v>2.0501999999999998</c:v>
                </c:pt>
                <c:pt idx="7095">
                  <c:v>2.0510000000000002</c:v>
                </c:pt>
                <c:pt idx="7096">
                  <c:v>2.0518000000000001</c:v>
                </c:pt>
                <c:pt idx="7097">
                  <c:v>2.0527000000000002</c:v>
                </c:pt>
                <c:pt idx="7098">
                  <c:v>2.0535000000000001</c:v>
                </c:pt>
                <c:pt idx="7099">
                  <c:v>2.0543</c:v>
                </c:pt>
                <c:pt idx="7100">
                  <c:v>2.0552000000000001</c:v>
                </c:pt>
                <c:pt idx="7101">
                  <c:v>2.056</c:v>
                </c:pt>
                <c:pt idx="7102">
                  <c:v>2.0568</c:v>
                </c:pt>
                <c:pt idx="7103">
                  <c:v>2.0577000000000001</c:v>
                </c:pt>
                <c:pt idx="7104">
                  <c:v>2.0585</c:v>
                </c:pt>
                <c:pt idx="7105">
                  <c:v>2.0592999999999999</c:v>
                </c:pt>
                <c:pt idx="7106">
                  <c:v>2.0600999999999998</c:v>
                </c:pt>
                <c:pt idx="7107">
                  <c:v>2.0609000000000002</c:v>
                </c:pt>
                <c:pt idx="7108">
                  <c:v>2.0617000000000001</c:v>
                </c:pt>
                <c:pt idx="7109">
                  <c:v>2.0625</c:v>
                </c:pt>
                <c:pt idx="7110">
                  <c:v>2.0634000000000001</c:v>
                </c:pt>
                <c:pt idx="7111">
                  <c:v>2.0642</c:v>
                </c:pt>
                <c:pt idx="7112">
                  <c:v>2.0649999999999999</c:v>
                </c:pt>
                <c:pt idx="7113">
                  <c:v>2.0657999999999999</c:v>
                </c:pt>
                <c:pt idx="7114">
                  <c:v>2.0666000000000002</c:v>
                </c:pt>
                <c:pt idx="7115">
                  <c:v>2.0674000000000001</c:v>
                </c:pt>
                <c:pt idx="7116">
                  <c:v>2.0682999999999998</c:v>
                </c:pt>
                <c:pt idx="7117">
                  <c:v>2.0691000000000002</c:v>
                </c:pt>
                <c:pt idx="7118">
                  <c:v>2.0699000000000001</c:v>
                </c:pt>
                <c:pt idx="7119">
                  <c:v>2.0707</c:v>
                </c:pt>
                <c:pt idx="7120">
                  <c:v>2.0714999999999999</c:v>
                </c:pt>
                <c:pt idx="7121">
                  <c:v>2.0722999999999998</c:v>
                </c:pt>
                <c:pt idx="7122">
                  <c:v>2.0731999999999999</c:v>
                </c:pt>
                <c:pt idx="7123">
                  <c:v>2.0739999999999998</c:v>
                </c:pt>
                <c:pt idx="7124">
                  <c:v>2.0748000000000002</c:v>
                </c:pt>
                <c:pt idx="7125">
                  <c:v>2.0756000000000001</c:v>
                </c:pt>
                <c:pt idx="7126">
                  <c:v>2.0764</c:v>
                </c:pt>
                <c:pt idx="7127">
                  <c:v>2.0771999999999999</c:v>
                </c:pt>
                <c:pt idx="7128">
                  <c:v>2.0779999999999998</c:v>
                </c:pt>
                <c:pt idx="7129">
                  <c:v>2.0789</c:v>
                </c:pt>
                <c:pt idx="7130">
                  <c:v>2.0796999999999999</c:v>
                </c:pt>
                <c:pt idx="7131">
                  <c:v>2.0804999999999998</c:v>
                </c:pt>
                <c:pt idx="7132">
                  <c:v>2.0813000000000001</c:v>
                </c:pt>
                <c:pt idx="7133">
                  <c:v>2.0821000000000001</c:v>
                </c:pt>
                <c:pt idx="7134">
                  <c:v>2.0829</c:v>
                </c:pt>
                <c:pt idx="7135">
                  <c:v>2.0838000000000001</c:v>
                </c:pt>
                <c:pt idx="7136">
                  <c:v>2.0846</c:v>
                </c:pt>
                <c:pt idx="7137">
                  <c:v>2.0853999999999999</c:v>
                </c:pt>
                <c:pt idx="7138">
                  <c:v>2.0861999999999998</c:v>
                </c:pt>
                <c:pt idx="7139">
                  <c:v>2.0870000000000002</c:v>
                </c:pt>
                <c:pt idx="7140">
                  <c:v>2.0878000000000001</c:v>
                </c:pt>
                <c:pt idx="7141">
                  <c:v>2.0886999999999998</c:v>
                </c:pt>
                <c:pt idx="7142">
                  <c:v>2.0895000000000001</c:v>
                </c:pt>
                <c:pt idx="7143">
                  <c:v>2.0903</c:v>
                </c:pt>
                <c:pt idx="7144">
                  <c:v>2.0911</c:v>
                </c:pt>
                <c:pt idx="7145">
                  <c:v>2.0918999999999999</c:v>
                </c:pt>
                <c:pt idx="7146">
                  <c:v>2.0926999999999998</c:v>
                </c:pt>
                <c:pt idx="7147">
                  <c:v>2.0935000000000001</c:v>
                </c:pt>
                <c:pt idx="7148">
                  <c:v>2.0943999999999998</c:v>
                </c:pt>
                <c:pt idx="7149">
                  <c:v>2.0952000000000002</c:v>
                </c:pt>
                <c:pt idx="7150">
                  <c:v>2.0960000000000001</c:v>
                </c:pt>
                <c:pt idx="7151">
                  <c:v>2.0968</c:v>
                </c:pt>
                <c:pt idx="7152">
                  <c:v>2.0975999999999999</c:v>
                </c:pt>
                <c:pt idx="7153">
                  <c:v>2.0983999999999998</c:v>
                </c:pt>
                <c:pt idx="7154">
                  <c:v>2.0992999999999999</c:v>
                </c:pt>
                <c:pt idx="7155">
                  <c:v>2.1000999999999999</c:v>
                </c:pt>
                <c:pt idx="7156">
                  <c:v>2.1009000000000002</c:v>
                </c:pt>
                <c:pt idx="7157">
                  <c:v>2.1017000000000001</c:v>
                </c:pt>
                <c:pt idx="7158">
                  <c:v>2.1025</c:v>
                </c:pt>
                <c:pt idx="7159">
                  <c:v>2.1032999999999999</c:v>
                </c:pt>
                <c:pt idx="7160">
                  <c:v>2.1042000000000001</c:v>
                </c:pt>
                <c:pt idx="7161">
                  <c:v>2.105</c:v>
                </c:pt>
                <c:pt idx="7162">
                  <c:v>2.1057999999999999</c:v>
                </c:pt>
                <c:pt idx="7163">
                  <c:v>2.1065999999999998</c:v>
                </c:pt>
                <c:pt idx="7164">
                  <c:v>2.1074000000000002</c:v>
                </c:pt>
                <c:pt idx="7165">
                  <c:v>2.1082000000000001</c:v>
                </c:pt>
                <c:pt idx="7166">
                  <c:v>2.109</c:v>
                </c:pt>
                <c:pt idx="7167">
                  <c:v>2.1099000000000001</c:v>
                </c:pt>
                <c:pt idx="7168">
                  <c:v>2.1107</c:v>
                </c:pt>
                <c:pt idx="7169">
                  <c:v>2.1114999999999999</c:v>
                </c:pt>
                <c:pt idx="7170">
                  <c:v>2.1122999999999998</c:v>
                </c:pt>
                <c:pt idx="7171">
                  <c:v>2.1131000000000002</c:v>
                </c:pt>
                <c:pt idx="7172">
                  <c:v>2.1139000000000001</c:v>
                </c:pt>
                <c:pt idx="7173">
                  <c:v>2.1147999999999998</c:v>
                </c:pt>
                <c:pt idx="7174">
                  <c:v>2.1156000000000001</c:v>
                </c:pt>
                <c:pt idx="7175">
                  <c:v>2.1164000000000001</c:v>
                </c:pt>
                <c:pt idx="7176">
                  <c:v>2.1172</c:v>
                </c:pt>
                <c:pt idx="7177">
                  <c:v>2.1179999999999999</c:v>
                </c:pt>
                <c:pt idx="7178">
                  <c:v>2.1187999999999998</c:v>
                </c:pt>
                <c:pt idx="7179">
                  <c:v>2.1196999999999999</c:v>
                </c:pt>
                <c:pt idx="7180">
                  <c:v>2.1112000000000002</c:v>
                </c:pt>
                <c:pt idx="7181">
                  <c:v>2.1109</c:v>
                </c:pt>
                <c:pt idx="7182">
                  <c:v>2.1105</c:v>
                </c:pt>
                <c:pt idx="7183">
                  <c:v>2.1101999999999999</c:v>
                </c:pt>
                <c:pt idx="7184">
                  <c:v>2.1097999999999999</c:v>
                </c:pt>
                <c:pt idx="7185">
                  <c:v>2.1095000000000002</c:v>
                </c:pt>
                <c:pt idx="7186">
                  <c:v>2.1092</c:v>
                </c:pt>
                <c:pt idx="7187">
                  <c:v>2.1088</c:v>
                </c:pt>
                <c:pt idx="7188">
                  <c:v>2.1084999999999998</c:v>
                </c:pt>
                <c:pt idx="7189">
                  <c:v>2.1080999999999999</c:v>
                </c:pt>
                <c:pt idx="7190">
                  <c:v>2.1078000000000001</c:v>
                </c:pt>
                <c:pt idx="7191">
                  <c:v>2.1074000000000002</c:v>
                </c:pt>
                <c:pt idx="7192">
                  <c:v>2.1071</c:v>
                </c:pt>
                <c:pt idx="7193">
                  <c:v>2.1067</c:v>
                </c:pt>
                <c:pt idx="7194">
                  <c:v>2.1063999999999998</c:v>
                </c:pt>
                <c:pt idx="7195">
                  <c:v>2.1059999999999999</c:v>
                </c:pt>
                <c:pt idx="7196">
                  <c:v>2.1057000000000001</c:v>
                </c:pt>
                <c:pt idx="7197">
                  <c:v>2.1053000000000002</c:v>
                </c:pt>
                <c:pt idx="7198">
                  <c:v>2.105</c:v>
                </c:pt>
                <c:pt idx="7199">
                  <c:v>2.1046</c:v>
                </c:pt>
                <c:pt idx="7200">
                  <c:v>2.1042999999999998</c:v>
                </c:pt>
                <c:pt idx="7201">
                  <c:v>2.1038999999999999</c:v>
                </c:pt>
                <c:pt idx="7202">
                  <c:v>2.1036000000000001</c:v>
                </c:pt>
                <c:pt idx="7203">
                  <c:v>2.1032000000000002</c:v>
                </c:pt>
                <c:pt idx="7204">
                  <c:v>2.1029</c:v>
                </c:pt>
                <c:pt idx="7205">
                  <c:v>2.1025</c:v>
                </c:pt>
                <c:pt idx="7206">
                  <c:v>2.1021999999999998</c:v>
                </c:pt>
                <c:pt idx="7207">
                  <c:v>2.1017999999999999</c:v>
                </c:pt>
                <c:pt idx="7208">
                  <c:v>2.1015000000000001</c:v>
                </c:pt>
                <c:pt idx="7209">
                  <c:v>2.1011000000000002</c:v>
                </c:pt>
                <c:pt idx="7210">
                  <c:v>2.1008</c:v>
                </c:pt>
                <c:pt idx="7211">
                  <c:v>2.1004</c:v>
                </c:pt>
                <c:pt idx="7212">
                  <c:v>2.1000999999999999</c:v>
                </c:pt>
                <c:pt idx="7213">
                  <c:v>2.0996999999999999</c:v>
                </c:pt>
                <c:pt idx="7214">
                  <c:v>2.0994000000000002</c:v>
                </c:pt>
                <c:pt idx="7215">
                  <c:v>2.0990000000000002</c:v>
                </c:pt>
                <c:pt idx="7216">
                  <c:v>2.0987</c:v>
                </c:pt>
                <c:pt idx="7217">
                  <c:v>2.0983999999999998</c:v>
                </c:pt>
                <c:pt idx="7218">
                  <c:v>2.0979999999999999</c:v>
                </c:pt>
                <c:pt idx="7219">
                  <c:v>2.0977000000000001</c:v>
                </c:pt>
                <c:pt idx="7220">
                  <c:v>2.0973000000000002</c:v>
                </c:pt>
                <c:pt idx="7221">
                  <c:v>2.097</c:v>
                </c:pt>
                <c:pt idx="7222">
                  <c:v>2.0966</c:v>
                </c:pt>
                <c:pt idx="7223">
                  <c:v>2.0962999999999998</c:v>
                </c:pt>
                <c:pt idx="7224">
                  <c:v>2.0958999999999999</c:v>
                </c:pt>
                <c:pt idx="7225">
                  <c:v>2.0956000000000001</c:v>
                </c:pt>
                <c:pt idx="7226">
                  <c:v>2.0952000000000002</c:v>
                </c:pt>
                <c:pt idx="7227">
                  <c:v>2.0949</c:v>
                </c:pt>
                <c:pt idx="7228">
                  <c:v>2.0941000000000001</c:v>
                </c:pt>
                <c:pt idx="7229">
                  <c:v>2.0933000000000002</c:v>
                </c:pt>
                <c:pt idx="7230">
                  <c:v>2.0924999999999998</c:v>
                </c:pt>
                <c:pt idx="7231">
                  <c:v>2.0916999999999999</c:v>
                </c:pt>
                <c:pt idx="7232">
                  <c:v>2.0909</c:v>
                </c:pt>
                <c:pt idx="7233">
                  <c:v>2.0901000000000001</c:v>
                </c:pt>
                <c:pt idx="7234">
                  <c:v>2.0893000000000002</c:v>
                </c:pt>
                <c:pt idx="7235">
                  <c:v>2.0884999999999998</c:v>
                </c:pt>
                <c:pt idx="7236">
                  <c:v>2.0876999999999999</c:v>
                </c:pt>
                <c:pt idx="7237">
                  <c:v>2.0869</c:v>
                </c:pt>
                <c:pt idx="7238">
                  <c:v>2.0861000000000001</c:v>
                </c:pt>
                <c:pt idx="7239">
                  <c:v>2.0853000000000002</c:v>
                </c:pt>
                <c:pt idx="7240">
                  <c:v>2.0844999999999998</c:v>
                </c:pt>
                <c:pt idx="7241">
                  <c:v>2.0836999999999999</c:v>
                </c:pt>
                <c:pt idx="7242">
                  <c:v>2.0829</c:v>
                </c:pt>
                <c:pt idx="7243">
                  <c:v>2.0821000000000001</c:v>
                </c:pt>
                <c:pt idx="7244">
                  <c:v>2.0813000000000001</c:v>
                </c:pt>
                <c:pt idx="7245">
                  <c:v>2.0804</c:v>
                </c:pt>
                <c:pt idx="7246">
                  <c:v>2.0796000000000001</c:v>
                </c:pt>
                <c:pt idx="7247">
                  <c:v>2.0788000000000002</c:v>
                </c:pt>
                <c:pt idx="7248">
                  <c:v>2.0779999999999998</c:v>
                </c:pt>
                <c:pt idx="7249">
                  <c:v>2.0771999999999999</c:v>
                </c:pt>
                <c:pt idx="7250">
                  <c:v>2.0764</c:v>
                </c:pt>
                <c:pt idx="7251">
                  <c:v>2.0756000000000001</c:v>
                </c:pt>
                <c:pt idx="7252">
                  <c:v>2.0748000000000002</c:v>
                </c:pt>
                <c:pt idx="7253">
                  <c:v>2.0739999999999998</c:v>
                </c:pt>
                <c:pt idx="7254">
                  <c:v>2.0731999999999999</c:v>
                </c:pt>
                <c:pt idx="7255">
                  <c:v>2.0724</c:v>
                </c:pt>
                <c:pt idx="7256">
                  <c:v>2.0716000000000001</c:v>
                </c:pt>
                <c:pt idx="7257">
                  <c:v>2.0708000000000002</c:v>
                </c:pt>
                <c:pt idx="7258">
                  <c:v>2.0699999999999998</c:v>
                </c:pt>
                <c:pt idx="7259">
                  <c:v>2.0691999999999999</c:v>
                </c:pt>
                <c:pt idx="7260">
                  <c:v>2.0684</c:v>
                </c:pt>
                <c:pt idx="7261">
                  <c:v>2.0676000000000001</c:v>
                </c:pt>
                <c:pt idx="7262">
                  <c:v>2.0668000000000002</c:v>
                </c:pt>
                <c:pt idx="7263">
                  <c:v>2.0659999999999998</c:v>
                </c:pt>
                <c:pt idx="7264">
                  <c:v>2.0651999999999999</c:v>
                </c:pt>
                <c:pt idx="7265">
                  <c:v>2.0644</c:v>
                </c:pt>
                <c:pt idx="7266">
                  <c:v>2.0636000000000001</c:v>
                </c:pt>
                <c:pt idx="7267">
                  <c:v>2.0627</c:v>
                </c:pt>
                <c:pt idx="7268">
                  <c:v>2.0619000000000001</c:v>
                </c:pt>
                <c:pt idx="7269">
                  <c:v>2.0611000000000002</c:v>
                </c:pt>
                <c:pt idx="7270">
                  <c:v>2.0602999999999998</c:v>
                </c:pt>
                <c:pt idx="7271">
                  <c:v>2.0594999999999999</c:v>
                </c:pt>
                <c:pt idx="7272">
                  <c:v>2.0587</c:v>
                </c:pt>
                <c:pt idx="7273">
                  <c:v>2.0579000000000001</c:v>
                </c:pt>
                <c:pt idx="7274">
                  <c:v>2.0571000000000002</c:v>
                </c:pt>
                <c:pt idx="7275">
                  <c:v>2.0562999999999998</c:v>
                </c:pt>
                <c:pt idx="7276">
                  <c:v>2.0554999999999999</c:v>
                </c:pt>
                <c:pt idx="7277">
                  <c:v>2.0547</c:v>
                </c:pt>
                <c:pt idx="7278">
                  <c:v>2.0539000000000001</c:v>
                </c:pt>
                <c:pt idx="7279">
                  <c:v>2.0531000000000001</c:v>
                </c:pt>
                <c:pt idx="7280">
                  <c:v>2.0522999999999998</c:v>
                </c:pt>
                <c:pt idx="7281">
                  <c:v>2.0514999999999999</c:v>
                </c:pt>
                <c:pt idx="7282">
                  <c:v>2.0507</c:v>
                </c:pt>
                <c:pt idx="7283">
                  <c:v>2.0499000000000001</c:v>
                </c:pt>
                <c:pt idx="7284">
                  <c:v>2.0491000000000001</c:v>
                </c:pt>
                <c:pt idx="7285">
                  <c:v>2.0482999999999998</c:v>
                </c:pt>
                <c:pt idx="7286">
                  <c:v>2.0474999999999999</c:v>
                </c:pt>
                <c:pt idx="7287">
                  <c:v>2.0467</c:v>
                </c:pt>
                <c:pt idx="7288">
                  <c:v>2.0459000000000001</c:v>
                </c:pt>
                <c:pt idx="7289">
                  <c:v>2.0451000000000001</c:v>
                </c:pt>
                <c:pt idx="7290">
                  <c:v>2.0442</c:v>
                </c:pt>
                <c:pt idx="7291">
                  <c:v>2.0434000000000001</c:v>
                </c:pt>
                <c:pt idx="7292">
                  <c:v>2.0426000000000002</c:v>
                </c:pt>
                <c:pt idx="7293">
                  <c:v>2.0417999999999998</c:v>
                </c:pt>
                <c:pt idx="7294">
                  <c:v>2.0409999999999999</c:v>
                </c:pt>
                <c:pt idx="7295">
                  <c:v>2.0402</c:v>
                </c:pt>
                <c:pt idx="7296">
                  <c:v>2.0394000000000001</c:v>
                </c:pt>
                <c:pt idx="7297">
                  <c:v>2.0386000000000002</c:v>
                </c:pt>
                <c:pt idx="7298">
                  <c:v>2.0377999999999998</c:v>
                </c:pt>
                <c:pt idx="7299">
                  <c:v>2.0369999999999999</c:v>
                </c:pt>
                <c:pt idx="7300">
                  <c:v>2.0362</c:v>
                </c:pt>
                <c:pt idx="7301">
                  <c:v>2.0354000000000001</c:v>
                </c:pt>
                <c:pt idx="7302">
                  <c:v>2.0346000000000002</c:v>
                </c:pt>
                <c:pt idx="7303">
                  <c:v>2.0337999999999998</c:v>
                </c:pt>
                <c:pt idx="7304">
                  <c:v>2.0329999999999999</c:v>
                </c:pt>
                <c:pt idx="7305">
                  <c:v>2.0322</c:v>
                </c:pt>
                <c:pt idx="7306">
                  <c:v>2.0314000000000001</c:v>
                </c:pt>
                <c:pt idx="7307">
                  <c:v>2.0306000000000002</c:v>
                </c:pt>
                <c:pt idx="7308">
                  <c:v>2.0297999999999998</c:v>
                </c:pt>
                <c:pt idx="7309">
                  <c:v>2.0289999999999999</c:v>
                </c:pt>
                <c:pt idx="7310">
                  <c:v>2.0282</c:v>
                </c:pt>
                <c:pt idx="7311">
                  <c:v>2.0274000000000001</c:v>
                </c:pt>
                <c:pt idx="7312">
                  <c:v>2.0266000000000002</c:v>
                </c:pt>
                <c:pt idx="7313">
                  <c:v>2.0257000000000001</c:v>
                </c:pt>
                <c:pt idx="7314">
                  <c:v>2.0249000000000001</c:v>
                </c:pt>
                <c:pt idx="7315">
                  <c:v>2.0240999999999998</c:v>
                </c:pt>
                <c:pt idx="7316">
                  <c:v>2.0232999999999999</c:v>
                </c:pt>
                <c:pt idx="7317">
                  <c:v>2.0225</c:v>
                </c:pt>
                <c:pt idx="7318">
                  <c:v>2.0217000000000001</c:v>
                </c:pt>
                <c:pt idx="7319">
                  <c:v>2.0209000000000001</c:v>
                </c:pt>
                <c:pt idx="7320">
                  <c:v>2.0200999999999998</c:v>
                </c:pt>
                <c:pt idx="7321">
                  <c:v>2.0192999999999999</c:v>
                </c:pt>
                <c:pt idx="7322">
                  <c:v>2.0185</c:v>
                </c:pt>
                <c:pt idx="7323">
                  <c:v>2.0177</c:v>
                </c:pt>
                <c:pt idx="7324">
                  <c:v>2.0169000000000001</c:v>
                </c:pt>
                <c:pt idx="7325">
                  <c:v>2.0160999999999998</c:v>
                </c:pt>
                <c:pt idx="7326">
                  <c:v>2.0152999999999999</c:v>
                </c:pt>
                <c:pt idx="7327">
                  <c:v>2.0145</c:v>
                </c:pt>
                <c:pt idx="7328">
                  <c:v>2.0137</c:v>
                </c:pt>
                <c:pt idx="7329">
                  <c:v>2.0129000000000001</c:v>
                </c:pt>
                <c:pt idx="7330">
                  <c:v>2.0121000000000002</c:v>
                </c:pt>
                <c:pt idx="7331">
                  <c:v>2.0112999999999999</c:v>
                </c:pt>
                <c:pt idx="7332">
                  <c:v>2.0105</c:v>
                </c:pt>
                <c:pt idx="7333">
                  <c:v>2.0097</c:v>
                </c:pt>
                <c:pt idx="7334">
                  <c:v>2.0089000000000001</c:v>
                </c:pt>
                <c:pt idx="7335">
                  <c:v>2.008</c:v>
                </c:pt>
                <c:pt idx="7336">
                  <c:v>2.0072000000000001</c:v>
                </c:pt>
                <c:pt idx="7337">
                  <c:v>2.0064000000000002</c:v>
                </c:pt>
                <c:pt idx="7338">
                  <c:v>2.0055999999999998</c:v>
                </c:pt>
                <c:pt idx="7339">
                  <c:v>2.0047999999999999</c:v>
                </c:pt>
                <c:pt idx="7340">
                  <c:v>2.004</c:v>
                </c:pt>
                <c:pt idx="7341">
                  <c:v>2.0032000000000001</c:v>
                </c:pt>
                <c:pt idx="7342">
                  <c:v>2.0024000000000002</c:v>
                </c:pt>
                <c:pt idx="7343">
                  <c:v>2.0015999999999998</c:v>
                </c:pt>
                <c:pt idx="7344">
                  <c:v>2.0007999999999999</c:v>
                </c:pt>
                <c:pt idx="7345">
                  <c:v>2</c:v>
                </c:pt>
                <c:pt idx="7346">
                  <c:v>1.9992000000000001</c:v>
                </c:pt>
                <c:pt idx="7347">
                  <c:v>1.9984</c:v>
                </c:pt>
                <c:pt idx="7348">
                  <c:v>1.9976</c:v>
                </c:pt>
                <c:pt idx="7349">
                  <c:v>1.9967999999999999</c:v>
                </c:pt>
                <c:pt idx="7350">
                  <c:v>1.996</c:v>
                </c:pt>
                <c:pt idx="7351">
                  <c:v>1.9952000000000001</c:v>
                </c:pt>
                <c:pt idx="7352">
                  <c:v>1.9944</c:v>
                </c:pt>
                <c:pt idx="7353">
                  <c:v>1.9936</c:v>
                </c:pt>
                <c:pt idx="7354">
                  <c:v>1.9927999999999999</c:v>
                </c:pt>
                <c:pt idx="7355">
                  <c:v>1.992</c:v>
                </c:pt>
                <c:pt idx="7356">
                  <c:v>1.9912000000000001</c:v>
                </c:pt>
                <c:pt idx="7357">
                  <c:v>1.9903999999999999</c:v>
                </c:pt>
                <c:pt idx="7358">
                  <c:v>1.9895</c:v>
                </c:pt>
                <c:pt idx="7359">
                  <c:v>1.9886999999999999</c:v>
                </c:pt>
                <c:pt idx="7360">
                  <c:v>1.9879</c:v>
                </c:pt>
                <c:pt idx="7361">
                  <c:v>1.9871000000000001</c:v>
                </c:pt>
                <c:pt idx="7362">
                  <c:v>1.9863</c:v>
                </c:pt>
                <c:pt idx="7363">
                  <c:v>1.9855</c:v>
                </c:pt>
                <c:pt idx="7364">
                  <c:v>1.9846999999999999</c:v>
                </c:pt>
                <c:pt idx="7365">
                  <c:v>1.9839</c:v>
                </c:pt>
                <c:pt idx="7366">
                  <c:v>1.9831000000000001</c:v>
                </c:pt>
                <c:pt idx="7367">
                  <c:v>1.9823</c:v>
                </c:pt>
                <c:pt idx="7368">
                  <c:v>1.9815</c:v>
                </c:pt>
                <c:pt idx="7369">
                  <c:v>1.9806999999999999</c:v>
                </c:pt>
                <c:pt idx="7370">
                  <c:v>1.9799</c:v>
                </c:pt>
                <c:pt idx="7371">
                  <c:v>1.9791000000000001</c:v>
                </c:pt>
                <c:pt idx="7372">
                  <c:v>1.9782999999999999</c:v>
                </c:pt>
                <c:pt idx="7373">
                  <c:v>1.9775</c:v>
                </c:pt>
                <c:pt idx="7374">
                  <c:v>1.9766999999999999</c:v>
                </c:pt>
                <c:pt idx="7375">
                  <c:v>1.9759</c:v>
                </c:pt>
                <c:pt idx="7376">
                  <c:v>1.9751000000000001</c:v>
                </c:pt>
                <c:pt idx="7377">
                  <c:v>1.9742999999999999</c:v>
                </c:pt>
                <c:pt idx="7378">
                  <c:v>1.9735</c:v>
                </c:pt>
                <c:pt idx="7379">
                  <c:v>1.9726999999999999</c:v>
                </c:pt>
                <c:pt idx="7380">
                  <c:v>1.9719</c:v>
                </c:pt>
                <c:pt idx="7381">
                  <c:v>1.9710000000000001</c:v>
                </c:pt>
                <c:pt idx="7382">
                  <c:v>1.9702</c:v>
                </c:pt>
                <c:pt idx="7383">
                  <c:v>1.9694</c:v>
                </c:pt>
                <c:pt idx="7384">
                  <c:v>1.9685999999999999</c:v>
                </c:pt>
                <c:pt idx="7385">
                  <c:v>1.9678</c:v>
                </c:pt>
                <c:pt idx="7386">
                  <c:v>1.9670000000000001</c:v>
                </c:pt>
                <c:pt idx="7387">
                  <c:v>1.9661999999999999</c:v>
                </c:pt>
                <c:pt idx="7388">
                  <c:v>1.9654</c:v>
                </c:pt>
                <c:pt idx="7389">
                  <c:v>1.9645999999999999</c:v>
                </c:pt>
                <c:pt idx="7390">
                  <c:v>1.9638</c:v>
                </c:pt>
                <c:pt idx="7391">
                  <c:v>1.9630000000000001</c:v>
                </c:pt>
                <c:pt idx="7392">
                  <c:v>1.9621999999999999</c:v>
                </c:pt>
                <c:pt idx="7393">
                  <c:v>1.9614</c:v>
                </c:pt>
                <c:pt idx="7394">
                  <c:v>1.9605999999999999</c:v>
                </c:pt>
                <c:pt idx="7395">
                  <c:v>1.9598</c:v>
                </c:pt>
                <c:pt idx="7396">
                  <c:v>1.9590000000000001</c:v>
                </c:pt>
                <c:pt idx="7397">
                  <c:v>1.9581999999999999</c:v>
                </c:pt>
                <c:pt idx="7398">
                  <c:v>1.9574</c:v>
                </c:pt>
                <c:pt idx="7399">
                  <c:v>1.9565999999999999</c:v>
                </c:pt>
                <c:pt idx="7400">
                  <c:v>1.9558</c:v>
                </c:pt>
                <c:pt idx="7401">
                  <c:v>1.9550000000000001</c:v>
                </c:pt>
                <c:pt idx="7402">
                  <c:v>1.9541999999999999</c:v>
                </c:pt>
                <c:pt idx="7403">
                  <c:v>1.9533</c:v>
                </c:pt>
                <c:pt idx="7404">
                  <c:v>1.9524999999999999</c:v>
                </c:pt>
                <c:pt idx="7405">
                  <c:v>1.9517</c:v>
                </c:pt>
                <c:pt idx="7406">
                  <c:v>1.9509000000000001</c:v>
                </c:pt>
                <c:pt idx="7407">
                  <c:v>1.9500999999999999</c:v>
                </c:pt>
                <c:pt idx="7408">
                  <c:v>1.9493</c:v>
                </c:pt>
                <c:pt idx="7409">
                  <c:v>1.9484999999999999</c:v>
                </c:pt>
                <c:pt idx="7410">
                  <c:v>1.9477</c:v>
                </c:pt>
                <c:pt idx="7411">
                  <c:v>1.9469000000000001</c:v>
                </c:pt>
                <c:pt idx="7412">
                  <c:v>1.9460999999999999</c:v>
                </c:pt>
                <c:pt idx="7413">
                  <c:v>1.9453</c:v>
                </c:pt>
                <c:pt idx="7414">
                  <c:v>1.9444999999999999</c:v>
                </c:pt>
                <c:pt idx="7415">
                  <c:v>1.9437</c:v>
                </c:pt>
                <c:pt idx="7416">
                  <c:v>1.9429000000000001</c:v>
                </c:pt>
                <c:pt idx="7417">
                  <c:v>1.9420999999999999</c:v>
                </c:pt>
                <c:pt idx="7418">
                  <c:v>1.9413</c:v>
                </c:pt>
                <c:pt idx="7419">
                  <c:v>1.9404999999999999</c:v>
                </c:pt>
                <c:pt idx="7420">
                  <c:v>1.9397</c:v>
                </c:pt>
                <c:pt idx="7421">
                  <c:v>1.9389000000000001</c:v>
                </c:pt>
                <c:pt idx="7422">
                  <c:v>1.9380999999999999</c:v>
                </c:pt>
                <c:pt idx="7423">
                  <c:v>1.9373</c:v>
                </c:pt>
                <c:pt idx="7424">
                  <c:v>1.9365000000000001</c:v>
                </c:pt>
                <c:pt idx="7425">
                  <c:v>1.9357</c:v>
                </c:pt>
                <c:pt idx="7426">
                  <c:v>1.9348000000000001</c:v>
                </c:pt>
                <c:pt idx="7427">
                  <c:v>1.9339999999999999</c:v>
                </c:pt>
                <c:pt idx="7428">
                  <c:v>1.9332</c:v>
                </c:pt>
                <c:pt idx="7429">
                  <c:v>1.9323999999999999</c:v>
                </c:pt>
                <c:pt idx="7430">
                  <c:v>1.9316</c:v>
                </c:pt>
                <c:pt idx="7431">
                  <c:v>1.9308000000000001</c:v>
                </c:pt>
                <c:pt idx="7432">
                  <c:v>1.93</c:v>
                </c:pt>
                <c:pt idx="7433">
                  <c:v>1.9292</c:v>
                </c:pt>
                <c:pt idx="7434">
                  <c:v>1.9283999999999999</c:v>
                </c:pt>
                <c:pt idx="7435">
                  <c:v>1.9276</c:v>
                </c:pt>
                <c:pt idx="7436">
                  <c:v>1.9268000000000001</c:v>
                </c:pt>
                <c:pt idx="7437">
                  <c:v>1.9259999999999999</c:v>
                </c:pt>
                <c:pt idx="7438">
                  <c:v>1.9252</c:v>
                </c:pt>
                <c:pt idx="7439">
                  <c:v>1.9244000000000001</c:v>
                </c:pt>
                <c:pt idx="7440">
                  <c:v>1.9236</c:v>
                </c:pt>
                <c:pt idx="7441">
                  <c:v>1.9228000000000001</c:v>
                </c:pt>
                <c:pt idx="7442">
                  <c:v>1.9219999999999999</c:v>
                </c:pt>
                <c:pt idx="7443">
                  <c:v>1.9212</c:v>
                </c:pt>
                <c:pt idx="7444">
                  <c:v>1.9204000000000001</c:v>
                </c:pt>
                <c:pt idx="7445">
                  <c:v>1.9196</c:v>
                </c:pt>
                <c:pt idx="7446">
                  <c:v>1.9188000000000001</c:v>
                </c:pt>
                <c:pt idx="7447">
                  <c:v>1.9179999999999999</c:v>
                </c:pt>
                <c:pt idx="7448">
                  <c:v>1.9171</c:v>
                </c:pt>
                <c:pt idx="7449">
                  <c:v>1.9162999999999999</c:v>
                </c:pt>
                <c:pt idx="7450">
                  <c:v>1.9155</c:v>
                </c:pt>
                <c:pt idx="7451">
                  <c:v>1.9147000000000001</c:v>
                </c:pt>
                <c:pt idx="7452">
                  <c:v>1.9138999999999999</c:v>
                </c:pt>
                <c:pt idx="7453">
                  <c:v>1.9131</c:v>
                </c:pt>
                <c:pt idx="7454">
                  <c:v>1.9123000000000001</c:v>
                </c:pt>
                <c:pt idx="7455">
                  <c:v>1.9115</c:v>
                </c:pt>
                <c:pt idx="7456">
                  <c:v>1.9107000000000001</c:v>
                </c:pt>
                <c:pt idx="7457">
                  <c:v>1.9098999999999999</c:v>
                </c:pt>
                <c:pt idx="7458">
                  <c:v>1.9091</c:v>
                </c:pt>
                <c:pt idx="7459">
                  <c:v>1.9083000000000001</c:v>
                </c:pt>
                <c:pt idx="7460">
                  <c:v>1.9075</c:v>
                </c:pt>
                <c:pt idx="7461">
                  <c:v>1.9067000000000001</c:v>
                </c:pt>
                <c:pt idx="7462">
                  <c:v>1.9058999999999999</c:v>
                </c:pt>
                <c:pt idx="7463">
                  <c:v>1.9051</c:v>
                </c:pt>
                <c:pt idx="7464">
                  <c:v>1.9043000000000001</c:v>
                </c:pt>
                <c:pt idx="7465">
                  <c:v>1.9035</c:v>
                </c:pt>
                <c:pt idx="7466">
                  <c:v>1.9027000000000001</c:v>
                </c:pt>
                <c:pt idx="7467">
                  <c:v>1.9018999999999999</c:v>
                </c:pt>
                <c:pt idx="7468">
                  <c:v>1.9011</c:v>
                </c:pt>
                <c:pt idx="7469">
                  <c:v>1.9003000000000001</c:v>
                </c:pt>
                <c:pt idx="7470">
                  <c:v>1.8995</c:v>
                </c:pt>
                <c:pt idx="7471">
                  <c:v>1.8986000000000001</c:v>
                </c:pt>
                <c:pt idx="7472">
                  <c:v>1.8977999999999999</c:v>
                </c:pt>
                <c:pt idx="7473">
                  <c:v>1.897</c:v>
                </c:pt>
                <c:pt idx="7474">
                  <c:v>1.8962000000000001</c:v>
                </c:pt>
                <c:pt idx="7475">
                  <c:v>1.8954</c:v>
                </c:pt>
                <c:pt idx="7476">
                  <c:v>1.8946000000000001</c:v>
                </c:pt>
                <c:pt idx="7477">
                  <c:v>1.8937999999999999</c:v>
                </c:pt>
                <c:pt idx="7478">
                  <c:v>1.893</c:v>
                </c:pt>
                <c:pt idx="7479">
                  <c:v>1.8922000000000001</c:v>
                </c:pt>
                <c:pt idx="7480">
                  <c:v>1.8914</c:v>
                </c:pt>
                <c:pt idx="7481">
                  <c:v>1.8906000000000001</c:v>
                </c:pt>
                <c:pt idx="7482">
                  <c:v>1.8897999999999999</c:v>
                </c:pt>
                <c:pt idx="7483">
                  <c:v>1.889</c:v>
                </c:pt>
                <c:pt idx="7484">
                  <c:v>1.8882000000000001</c:v>
                </c:pt>
                <c:pt idx="7485">
                  <c:v>1.8874</c:v>
                </c:pt>
                <c:pt idx="7486">
                  <c:v>1.8866000000000001</c:v>
                </c:pt>
                <c:pt idx="7487">
                  <c:v>1.8857999999999999</c:v>
                </c:pt>
                <c:pt idx="7488">
                  <c:v>1.885</c:v>
                </c:pt>
                <c:pt idx="7489">
                  <c:v>1.8842000000000001</c:v>
                </c:pt>
                <c:pt idx="7490">
                  <c:v>1.8834</c:v>
                </c:pt>
                <c:pt idx="7491">
                  <c:v>1.8826000000000001</c:v>
                </c:pt>
                <c:pt idx="7492">
                  <c:v>1.8817999999999999</c:v>
                </c:pt>
                <c:pt idx="7493">
                  <c:v>1.881</c:v>
                </c:pt>
                <c:pt idx="7494">
                  <c:v>1.8801000000000001</c:v>
                </c:pt>
                <c:pt idx="7495">
                  <c:v>1.8793</c:v>
                </c:pt>
                <c:pt idx="7496">
                  <c:v>1.8785000000000001</c:v>
                </c:pt>
                <c:pt idx="7497">
                  <c:v>1.8776999999999999</c:v>
                </c:pt>
                <c:pt idx="7498">
                  <c:v>1.8769</c:v>
                </c:pt>
                <c:pt idx="7499">
                  <c:v>1.8761000000000001</c:v>
                </c:pt>
                <c:pt idx="7500">
                  <c:v>1.8753</c:v>
                </c:pt>
                <c:pt idx="7501">
                  <c:v>1.8745000000000001</c:v>
                </c:pt>
                <c:pt idx="7502">
                  <c:v>1.8736999999999999</c:v>
                </c:pt>
                <c:pt idx="7503">
                  <c:v>1.8729</c:v>
                </c:pt>
                <c:pt idx="7504">
                  <c:v>1.8721000000000001</c:v>
                </c:pt>
                <c:pt idx="7505">
                  <c:v>1.8713</c:v>
                </c:pt>
                <c:pt idx="7506">
                  <c:v>1.8705000000000001</c:v>
                </c:pt>
                <c:pt idx="7507">
                  <c:v>1.8696999999999999</c:v>
                </c:pt>
                <c:pt idx="7508">
                  <c:v>1.8689</c:v>
                </c:pt>
                <c:pt idx="7509">
                  <c:v>1.8681000000000001</c:v>
                </c:pt>
                <c:pt idx="7510">
                  <c:v>1.8673</c:v>
                </c:pt>
                <c:pt idx="7511">
                  <c:v>1.8665</c:v>
                </c:pt>
                <c:pt idx="7512">
                  <c:v>1.8656999999999999</c:v>
                </c:pt>
                <c:pt idx="7513">
                  <c:v>1.8649</c:v>
                </c:pt>
                <c:pt idx="7514">
                  <c:v>1.8641000000000001</c:v>
                </c:pt>
                <c:pt idx="7515">
                  <c:v>1.8633</c:v>
                </c:pt>
                <c:pt idx="7516">
                  <c:v>1.8624000000000001</c:v>
                </c:pt>
                <c:pt idx="7517">
                  <c:v>1.8615999999999999</c:v>
                </c:pt>
                <c:pt idx="7518">
                  <c:v>1.8608</c:v>
                </c:pt>
                <c:pt idx="7519">
                  <c:v>1.86</c:v>
                </c:pt>
                <c:pt idx="7520">
                  <c:v>1.8592</c:v>
                </c:pt>
                <c:pt idx="7521">
                  <c:v>1.8584000000000001</c:v>
                </c:pt>
                <c:pt idx="7522">
                  <c:v>1.8575999999999999</c:v>
                </c:pt>
                <c:pt idx="7523">
                  <c:v>1.8568</c:v>
                </c:pt>
                <c:pt idx="7524">
                  <c:v>1.8560000000000001</c:v>
                </c:pt>
                <c:pt idx="7525">
                  <c:v>1.8552</c:v>
                </c:pt>
                <c:pt idx="7526">
                  <c:v>1.8544</c:v>
                </c:pt>
                <c:pt idx="7527">
                  <c:v>1.8535999999999999</c:v>
                </c:pt>
                <c:pt idx="7528">
                  <c:v>1.8528</c:v>
                </c:pt>
                <c:pt idx="7529">
                  <c:v>1.8520000000000001</c:v>
                </c:pt>
                <c:pt idx="7530">
                  <c:v>1.8512</c:v>
                </c:pt>
                <c:pt idx="7531">
                  <c:v>1.8504</c:v>
                </c:pt>
                <c:pt idx="7532">
                  <c:v>1.8495999999999999</c:v>
                </c:pt>
                <c:pt idx="7533">
                  <c:v>1.8488</c:v>
                </c:pt>
                <c:pt idx="7534">
                  <c:v>1.8480000000000001</c:v>
                </c:pt>
                <c:pt idx="7535">
                  <c:v>1.8472</c:v>
                </c:pt>
                <c:pt idx="7536">
                  <c:v>1.8464</c:v>
                </c:pt>
                <c:pt idx="7537">
                  <c:v>1.8455999999999999</c:v>
                </c:pt>
                <c:pt idx="7538">
                  <c:v>1.8448</c:v>
                </c:pt>
                <c:pt idx="7539">
                  <c:v>1.8439000000000001</c:v>
                </c:pt>
                <c:pt idx="7540">
                  <c:v>1.8431</c:v>
                </c:pt>
                <c:pt idx="7541">
                  <c:v>1.8423</c:v>
                </c:pt>
                <c:pt idx="7542">
                  <c:v>1.8414999999999999</c:v>
                </c:pt>
                <c:pt idx="7543">
                  <c:v>1.8407</c:v>
                </c:pt>
                <c:pt idx="7544">
                  <c:v>1.8399000000000001</c:v>
                </c:pt>
                <c:pt idx="7545">
                  <c:v>1.8391</c:v>
                </c:pt>
                <c:pt idx="7546">
                  <c:v>1.8383</c:v>
                </c:pt>
                <c:pt idx="7547">
                  <c:v>1.8374999999999999</c:v>
                </c:pt>
                <c:pt idx="7548">
                  <c:v>1.8368</c:v>
                </c:pt>
                <c:pt idx="7549">
                  <c:v>1.8360000000000001</c:v>
                </c:pt>
                <c:pt idx="7550">
                  <c:v>1.8351999999999999</c:v>
                </c:pt>
                <c:pt idx="7551">
                  <c:v>1.8344</c:v>
                </c:pt>
                <c:pt idx="7552">
                  <c:v>1.8335999999999999</c:v>
                </c:pt>
                <c:pt idx="7553">
                  <c:v>1.8328</c:v>
                </c:pt>
                <c:pt idx="7554">
                  <c:v>1.8320000000000001</c:v>
                </c:pt>
                <c:pt idx="7555">
                  <c:v>1.8311999999999999</c:v>
                </c:pt>
                <c:pt idx="7556">
                  <c:v>1.8305</c:v>
                </c:pt>
                <c:pt idx="7557">
                  <c:v>1.8297000000000001</c:v>
                </c:pt>
                <c:pt idx="7558">
                  <c:v>1.8289</c:v>
                </c:pt>
                <c:pt idx="7559">
                  <c:v>1.8281000000000001</c:v>
                </c:pt>
                <c:pt idx="7560">
                  <c:v>1.8272999999999999</c:v>
                </c:pt>
                <c:pt idx="7561">
                  <c:v>1.8265</c:v>
                </c:pt>
                <c:pt idx="7562">
                  <c:v>1.8257000000000001</c:v>
                </c:pt>
                <c:pt idx="7563">
                  <c:v>1.825</c:v>
                </c:pt>
                <c:pt idx="7564">
                  <c:v>1.8242</c:v>
                </c:pt>
                <c:pt idx="7565">
                  <c:v>1.8233999999999999</c:v>
                </c:pt>
                <c:pt idx="7566">
                  <c:v>1.8226</c:v>
                </c:pt>
                <c:pt idx="7567">
                  <c:v>1.8218000000000001</c:v>
                </c:pt>
                <c:pt idx="7568">
                  <c:v>1.821</c:v>
                </c:pt>
                <c:pt idx="7569">
                  <c:v>1.8202</c:v>
                </c:pt>
                <c:pt idx="7570">
                  <c:v>1.8193999999999999</c:v>
                </c:pt>
                <c:pt idx="7571">
                  <c:v>1.8187</c:v>
                </c:pt>
                <c:pt idx="7572">
                  <c:v>1.8179000000000001</c:v>
                </c:pt>
                <c:pt idx="7573">
                  <c:v>1.8170999999999999</c:v>
                </c:pt>
                <c:pt idx="7574">
                  <c:v>1.8163</c:v>
                </c:pt>
                <c:pt idx="7575">
                  <c:v>1.8154999999999999</c:v>
                </c:pt>
                <c:pt idx="7576">
                  <c:v>1.8147</c:v>
                </c:pt>
                <c:pt idx="7577">
                  <c:v>1.8139000000000001</c:v>
                </c:pt>
                <c:pt idx="7578">
                  <c:v>1.8130999999999999</c:v>
                </c:pt>
                <c:pt idx="7579">
                  <c:v>1.8124</c:v>
                </c:pt>
                <c:pt idx="7580">
                  <c:v>1.8116000000000001</c:v>
                </c:pt>
                <c:pt idx="7581">
                  <c:v>1.8108</c:v>
                </c:pt>
                <c:pt idx="7582">
                  <c:v>1.81</c:v>
                </c:pt>
                <c:pt idx="7583">
                  <c:v>1.8091999999999999</c:v>
                </c:pt>
                <c:pt idx="7584">
                  <c:v>1.8084</c:v>
                </c:pt>
                <c:pt idx="7585">
                  <c:v>1.8076000000000001</c:v>
                </c:pt>
                <c:pt idx="7586">
                  <c:v>1.8068</c:v>
                </c:pt>
                <c:pt idx="7587">
                  <c:v>1.8061</c:v>
                </c:pt>
                <c:pt idx="7588">
                  <c:v>1.8052999999999999</c:v>
                </c:pt>
                <c:pt idx="7589">
                  <c:v>1.8045</c:v>
                </c:pt>
                <c:pt idx="7590">
                  <c:v>1.8037000000000001</c:v>
                </c:pt>
                <c:pt idx="7591">
                  <c:v>1.8028999999999999</c:v>
                </c:pt>
                <c:pt idx="7592">
                  <c:v>1.8021</c:v>
                </c:pt>
                <c:pt idx="7593">
                  <c:v>1.8012999999999999</c:v>
                </c:pt>
                <c:pt idx="7594">
                  <c:v>1.8006</c:v>
                </c:pt>
                <c:pt idx="7595">
                  <c:v>1.7998000000000001</c:v>
                </c:pt>
                <c:pt idx="7596">
                  <c:v>1.7989999999999999</c:v>
                </c:pt>
                <c:pt idx="7597">
                  <c:v>1.7982</c:v>
                </c:pt>
                <c:pt idx="7598">
                  <c:v>1.7974000000000001</c:v>
                </c:pt>
                <c:pt idx="7599">
                  <c:v>1.7966</c:v>
                </c:pt>
                <c:pt idx="7600">
                  <c:v>1.7958000000000001</c:v>
                </c:pt>
                <c:pt idx="7601">
                  <c:v>1.7949999999999999</c:v>
                </c:pt>
                <c:pt idx="7602">
                  <c:v>1.7943</c:v>
                </c:pt>
                <c:pt idx="7603">
                  <c:v>1.7935000000000001</c:v>
                </c:pt>
                <c:pt idx="7604">
                  <c:v>1.7927</c:v>
                </c:pt>
                <c:pt idx="7605">
                  <c:v>1.7919</c:v>
                </c:pt>
                <c:pt idx="7606">
                  <c:v>1.7910999999999999</c:v>
                </c:pt>
                <c:pt idx="7607">
                  <c:v>1.7903</c:v>
                </c:pt>
                <c:pt idx="7608">
                  <c:v>1.7895000000000001</c:v>
                </c:pt>
                <c:pt idx="7609">
                  <c:v>1.7887</c:v>
                </c:pt>
                <c:pt idx="7610">
                  <c:v>1.788</c:v>
                </c:pt>
                <c:pt idx="7611">
                  <c:v>1.7871999999999999</c:v>
                </c:pt>
                <c:pt idx="7612">
                  <c:v>1.7864</c:v>
                </c:pt>
                <c:pt idx="7613">
                  <c:v>1.7856000000000001</c:v>
                </c:pt>
                <c:pt idx="7614">
                  <c:v>1.7847999999999999</c:v>
                </c:pt>
                <c:pt idx="7615">
                  <c:v>1.784</c:v>
                </c:pt>
                <c:pt idx="7616">
                  <c:v>1.7831999999999999</c:v>
                </c:pt>
                <c:pt idx="7617">
                  <c:v>1.7824</c:v>
                </c:pt>
                <c:pt idx="7618">
                  <c:v>1.7817000000000001</c:v>
                </c:pt>
                <c:pt idx="7619">
                  <c:v>1.7808999999999999</c:v>
                </c:pt>
                <c:pt idx="7620">
                  <c:v>1.7801</c:v>
                </c:pt>
                <c:pt idx="7621">
                  <c:v>1.7793000000000001</c:v>
                </c:pt>
                <c:pt idx="7622">
                  <c:v>1.7785</c:v>
                </c:pt>
                <c:pt idx="7623">
                  <c:v>1.7777000000000001</c:v>
                </c:pt>
                <c:pt idx="7624">
                  <c:v>1.7768999999999999</c:v>
                </c:pt>
                <c:pt idx="7625">
                  <c:v>1.7762</c:v>
                </c:pt>
                <c:pt idx="7626">
                  <c:v>1.7754000000000001</c:v>
                </c:pt>
                <c:pt idx="7627">
                  <c:v>1.7746</c:v>
                </c:pt>
                <c:pt idx="7628">
                  <c:v>1.7738</c:v>
                </c:pt>
                <c:pt idx="7629">
                  <c:v>1.7729999999999999</c:v>
                </c:pt>
                <c:pt idx="7630">
                  <c:v>1.7722</c:v>
                </c:pt>
                <c:pt idx="7631">
                  <c:v>1.7714000000000001</c:v>
                </c:pt>
                <c:pt idx="7632">
                  <c:v>1.7706</c:v>
                </c:pt>
                <c:pt idx="7633">
                  <c:v>1.7699</c:v>
                </c:pt>
                <c:pt idx="7634">
                  <c:v>1.7690999999999999</c:v>
                </c:pt>
                <c:pt idx="7635">
                  <c:v>1.7683</c:v>
                </c:pt>
                <c:pt idx="7636">
                  <c:v>1.7675000000000001</c:v>
                </c:pt>
                <c:pt idx="7637">
                  <c:v>1.7666999999999999</c:v>
                </c:pt>
                <c:pt idx="7638">
                  <c:v>1.7659</c:v>
                </c:pt>
                <c:pt idx="7639">
                  <c:v>1.7650999999999999</c:v>
                </c:pt>
                <c:pt idx="7640">
                  <c:v>1.7643</c:v>
                </c:pt>
                <c:pt idx="7641">
                  <c:v>1.7636000000000001</c:v>
                </c:pt>
                <c:pt idx="7642">
                  <c:v>1.7627999999999999</c:v>
                </c:pt>
                <c:pt idx="7643">
                  <c:v>1.762</c:v>
                </c:pt>
                <c:pt idx="7644">
                  <c:v>1.7612000000000001</c:v>
                </c:pt>
                <c:pt idx="7645">
                  <c:v>1.7604</c:v>
                </c:pt>
                <c:pt idx="7646">
                  <c:v>1.7596000000000001</c:v>
                </c:pt>
                <c:pt idx="7647">
                  <c:v>1.7587999999999999</c:v>
                </c:pt>
                <c:pt idx="7648">
                  <c:v>1.758</c:v>
                </c:pt>
                <c:pt idx="7649">
                  <c:v>1.7573000000000001</c:v>
                </c:pt>
                <c:pt idx="7650">
                  <c:v>1.7565</c:v>
                </c:pt>
                <c:pt idx="7651">
                  <c:v>1.7557</c:v>
                </c:pt>
                <c:pt idx="7652">
                  <c:v>1.7548999999999999</c:v>
                </c:pt>
                <c:pt idx="7653">
                  <c:v>1.7541</c:v>
                </c:pt>
                <c:pt idx="7654">
                  <c:v>1.7533000000000001</c:v>
                </c:pt>
                <c:pt idx="7655">
                  <c:v>1.7524999999999999</c:v>
                </c:pt>
                <c:pt idx="7656">
                  <c:v>1.7518</c:v>
                </c:pt>
                <c:pt idx="7657">
                  <c:v>1.7509999999999999</c:v>
                </c:pt>
                <c:pt idx="7658">
                  <c:v>1.7502</c:v>
                </c:pt>
                <c:pt idx="7659">
                  <c:v>1.7494000000000001</c:v>
                </c:pt>
                <c:pt idx="7660">
                  <c:v>1.7485999999999999</c:v>
                </c:pt>
                <c:pt idx="7661">
                  <c:v>1.7478</c:v>
                </c:pt>
                <c:pt idx="7662">
                  <c:v>1.7470000000000001</c:v>
                </c:pt>
                <c:pt idx="7663">
                  <c:v>1.7462</c:v>
                </c:pt>
                <c:pt idx="7664">
                  <c:v>1.7455000000000001</c:v>
                </c:pt>
                <c:pt idx="7665">
                  <c:v>1.7446999999999999</c:v>
                </c:pt>
                <c:pt idx="7666">
                  <c:v>1.7439</c:v>
                </c:pt>
                <c:pt idx="7667">
                  <c:v>1.7431000000000001</c:v>
                </c:pt>
                <c:pt idx="7668">
                  <c:v>1.7423</c:v>
                </c:pt>
                <c:pt idx="7669">
                  <c:v>1.7415</c:v>
                </c:pt>
                <c:pt idx="7670">
                  <c:v>1.7406999999999999</c:v>
                </c:pt>
                <c:pt idx="7671">
                  <c:v>1.7399</c:v>
                </c:pt>
                <c:pt idx="7672">
                  <c:v>1.7392000000000001</c:v>
                </c:pt>
                <c:pt idx="7673">
                  <c:v>1.7383999999999999</c:v>
                </c:pt>
                <c:pt idx="7674">
                  <c:v>1.7376</c:v>
                </c:pt>
                <c:pt idx="7675">
                  <c:v>1.7367999999999999</c:v>
                </c:pt>
                <c:pt idx="7676">
                  <c:v>1.736</c:v>
                </c:pt>
                <c:pt idx="7677">
                  <c:v>1.7352000000000001</c:v>
                </c:pt>
                <c:pt idx="7678">
                  <c:v>1.7343999999999999</c:v>
                </c:pt>
                <c:pt idx="7679">
                  <c:v>1.7336</c:v>
                </c:pt>
                <c:pt idx="7680">
                  <c:v>1.7329000000000001</c:v>
                </c:pt>
                <c:pt idx="7681">
                  <c:v>1.7321</c:v>
                </c:pt>
                <c:pt idx="7682">
                  <c:v>1.7313000000000001</c:v>
                </c:pt>
                <c:pt idx="7683">
                  <c:v>1.7304999999999999</c:v>
                </c:pt>
                <c:pt idx="7684">
                  <c:v>1.7297</c:v>
                </c:pt>
                <c:pt idx="7685">
                  <c:v>1.7289000000000001</c:v>
                </c:pt>
                <c:pt idx="7686">
                  <c:v>1.7281</c:v>
                </c:pt>
                <c:pt idx="7687">
                  <c:v>1.7274</c:v>
                </c:pt>
                <c:pt idx="7688">
                  <c:v>1.7265999999999999</c:v>
                </c:pt>
                <c:pt idx="7689">
                  <c:v>1.7258</c:v>
                </c:pt>
                <c:pt idx="7690">
                  <c:v>1.7250000000000001</c:v>
                </c:pt>
                <c:pt idx="7691">
                  <c:v>1.7242</c:v>
                </c:pt>
                <c:pt idx="7692">
                  <c:v>1.7234</c:v>
                </c:pt>
                <c:pt idx="7693">
                  <c:v>1.7225999999999999</c:v>
                </c:pt>
                <c:pt idx="7694">
                  <c:v>1.7218</c:v>
                </c:pt>
                <c:pt idx="7695">
                  <c:v>1.7211000000000001</c:v>
                </c:pt>
                <c:pt idx="7696">
                  <c:v>1.7202999999999999</c:v>
                </c:pt>
                <c:pt idx="7697">
                  <c:v>1.7195</c:v>
                </c:pt>
                <c:pt idx="7698">
                  <c:v>1.7186999999999999</c:v>
                </c:pt>
                <c:pt idx="7699">
                  <c:v>1.7179</c:v>
                </c:pt>
                <c:pt idx="7700">
                  <c:v>1.7171000000000001</c:v>
                </c:pt>
                <c:pt idx="7701">
                  <c:v>1.7162999999999999</c:v>
                </c:pt>
                <c:pt idx="7702">
                  <c:v>1.7155</c:v>
                </c:pt>
                <c:pt idx="7703">
                  <c:v>1.7148000000000001</c:v>
                </c:pt>
                <c:pt idx="7704">
                  <c:v>1.714</c:v>
                </c:pt>
                <c:pt idx="7705">
                  <c:v>1.7132000000000001</c:v>
                </c:pt>
                <c:pt idx="7706">
                  <c:v>1.7123999999999999</c:v>
                </c:pt>
                <c:pt idx="7707">
                  <c:v>1.7116</c:v>
                </c:pt>
                <c:pt idx="7708">
                  <c:v>1.7108000000000001</c:v>
                </c:pt>
                <c:pt idx="7709">
                  <c:v>1.71</c:v>
                </c:pt>
                <c:pt idx="7710">
                  <c:v>1.7093</c:v>
                </c:pt>
                <c:pt idx="7711">
                  <c:v>1.7084999999999999</c:v>
                </c:pt>
                <c:pt idx="7712">
                  <c:v>1.7077</c:v>
                </c:pt>
                <c:pt idx="7713">
                  <c:v>1.7069000000000001</c:v>
                </c:pt>
                <c:pt idx="7714">
                  <c:v>1.7060999999999999</c:v>
                </c:pt>
                <c:pt idx="7715">
                  <c:v>1.7053</c:v>
                </c:pt>
                <c:pt idx="7716">
                  <c:v>1.7044999999999999</c:v>
                </c:pt>
                <c:pt idx="7717">
                  <c:v>1.7037</c:v>
                </c:pt>
                <c:pt idx="7718">
                  <c:v>1.7030000000000001</c:v>
                </c:pt>
                <c:pt idx="7719">
                  <c:v>1.7021999999999999</c:v>
                </c:pt>
                <c:pt idx="7720">
                  <c:v>1.7014</c:v>
                </c:pt>
                <c:pt idx="7721">
                  <c:v>1.7005999999999999</c:v>
                </c:pt>
                <c:pt idx="7722">
                  <c:v>1.6998</c:v>
                </c:pt>
                <c:pt idx="7723">
                  <c:v>1.6990000000000001</c:v>
                </c:pt>
                <c:pt idx="7724">
                  <c:v>1.6981999999999999</c:v>
                </c:pt>
                <c:pt idx="7725">
                  <c:v>1.6974</c:v>
                </c:pt>
                <c:pt idx="7726">
                  <c:v>1.6966000000000001</c:v>
                </c:pt>
                <c:pt idx="7727">
                  <c:v>1.6957</c:v>
                </c:pt>
                <c:pt idx="7728">
                  <c:v>1.6947000000000001</c:v>
                </c:pt>
                <c:pt idx="7729">
                  <c:v>1.6938</c:v>
                </c:pt>
                <c:pt idx="7730">
                  <c:v>1.6928000000000001</c:v>
                </c:pt>
                <c:pt idx="7731">
                  <c:v>1.6919</c:v>
                </c:pt>
                <c:pt idx="7732">
                  <c:v>1.6909000000000001</c:v>
                </c:pt>
                <c:pt idx="7733">
                  <c:v>1.69</c:v>
                </c:pt>
                <c:pt idx="7734">
                  <c:v>1.6890000000000001</c:v>
                </c:pt>
                <c:pt idx="7735">
                  <c:v>1.6880999999999999</c:v>
                </c:pt>
                <c:pt idx="7736">
                  <c:v>1.6871</c:v>
                </c:pt>
                <c:pt idx="7737">
                  <c:v>1.6861999999999999</c:v>
                </c:pt>
                <c:pt idx="7738">
                  <c:v>1.6852</c:v>
                </c:pt>
                <c:pt idx="7739">
                  <c:v>1.6842999999999999</c:v>
                </c:pt>
                <c:pt idx="7740">
                  <c:v>1.6833</c:v>
                </c:pt>
                <c:pt idx="7741">
                  <c:v>1.6823999999999999</c:v>
                </c:pt>
                <c:pt idx="7742">
                  <c:v>1.6815</c:v>
                </c:pt>
                <c:pt idx="7743">
                  <c:v>1.6805000000000001</c:v>
                </c:pt>
                <c:pt idx="7744">
                  <c:v>1.6796</c:v>
                </c:pt>
                <c:pt idx="7745">
                  <c:v>1.6786000000000001</c:v>
                </c:pt>
                <c:pt idx="7746">
                  <c:v>1.6777</c:v>
                </c:pt>
                <c:pt idx="7747">
                  <c:v>1.6767000000000001</c:v>
                </c:pt>
                <c:pt idx="7748">
                  <c:v>1.6758</c:v>
                </c:pt>
                <c:pt idx="7749">
                  <c:v>1.6748000000000001</c:v>
                </c:pt>
                <c:pt idx="7750">
                  <c:v>1.6738999999999999</c:v>
                </c:pt>
                <c:pt idx="7751">
                  <c:v>1.6729000000000001</c:v>
                </c:pt>
                <c:pt idx="7752">
                  <c:v>1.6719999999999999</c:v>
                </c:pt>
                <c:pt idx="7753">
                  <c:v>1.671</c:v>
                </c:pt>
                <c:pt idx="7754">
                  <c:v>1.6700999999999999</c:v>
                </c:pt>
                <c:pt idx="7755">
                  <c:v>1.6691</c:v>
                </c:pt>
                <c:pt idx="7756">
                  <c:v>1.6681999999999999</c:v>
                </c:pt>
                <c:pt idx="7757">
                  <c:v>1.6672</c:v>
                </c:pt>
                <c:pt idx="7758">
                  <c:v>1.6662999999999999</c:v>
                </c:pt>
                <c:pt idx="7759">
                  <c:v>1.6654</c:v>
                </c:pt>
                <c:pt idx="7760">
                  <c:v>1.6644000000000001</c:v>
                </c:pt>
                <c:pt idx="7761">
                  <c:v>1.6635</c:v>
                </c:pt>
                <c:pt idx="7762">
                  <c:v>1.6625000000000001</c:v>
                </c:pt>
                <c:pt idx="7763">
                  <c:v>1.6616</c:v>
                </c:pt>
                <c:pt idx="7764">
                  <c:v>1.6606000000000001</c:v>
                </c:pt>
                <c:pt idx="7765">
                  <c:v>1.6597</c:v>
                </c:pt>
                <c:pt idx="7766">
                  <c:v>1.6587000000000001</c:v>
                </c:pt>
                <c:pt idx="7767">
                  <c:v>1.6577999999999999</c:v>
                </c:pt>
                <c:pt idx="7768">
                  <c:v>1.6568000000000001</c:v>
                </c:pt>
                <c:pt idx="7769">
                  <c:v>1.6558999999999999</c:v>
                </c:pt>
                <c:pt idx="7770">
                  <c:v>1.6549</c:v>
                </c:pt>
                <c:pt idx="7771">
                  <c:v>1.6539999999999999</c:v>
                </c:pt>
                <c:pt idx="7772">
                  <c:v>1.653</c:v>
                </c:pt>
                <c:pt idx="7773">
                  <c:v>1.6520999999999999</c:v>
                </c:pt>
                <c:pt idx="7774">
                  <c:v>1.6512</c:v>
                </c:pt>
                <c:pt idx="7775">
                  <c:v>1.6501999999999999</c:v>
                </c:pt>
                <c:pt idx="7776">
                  <c:v>1.6493</c:v>
                </c:pt>
                <c:pt idx="7777">
                  <c:v>1.6483000000000001</c:v>
                </c:pt>
                <c:pt idx="7778">
                  <c:v>1.6474</c:v>
                </c:pt>
                <c:pt idx="7779">
                  <c:v>1.6464000000000001</c:v>
                </c:pt>
                <c:pt idx="7780">
                  <c:v>1.6455</c:v>
                </c:pt>
                <c:pt idx="7781">
                  <c:v>1.6445000000000001</c:v>
                </c:pt>
                <c:pt idx="7782">
                  <c:v>1.6435999999999999</c:v>
                </c:pt>
                <c:pt idx="7783">
                  <c:v>1.6426000000000001</c:v>
                </c:pt>
                <c:pt idx="7784">
                  <c:v>1.6416999999999999</c:v>
                </c:pt>
                <c:pt idx="7785">
                  <c:v>1.6407</c:v>
                </c:pt>
                <c:pt idx="7786">
                  <c:v>1.6397999999999999</c:v>
                </c:pt>
                <c:pt idx="7787">
                  <c:v>1.6388</c:v>
                </c:pt>
                <c:pt idx="7788">
                  <c:v>1.6378999999999999</c:v>
                </c:pt>
                <c:pt idx="7789">
                  <c:v>1.6369</c:v>
                </c:pt>
                <c:pt idx="7790">
                  <c:v>1.6359999999999999</c:v>
                </c:pt>
                <c:pt idx="7791">
                  <c:v>1.6351</c:v>
                </c:pt>
                <c:pt idx="7792">
                  <c:v>1.6341000000000001</c:v>
                </c:pt>
                <c:pt idx="7793">
                  <c:v>1.6333</c:v>
                </c:pt>
                <c:pt idx="7794">
                  <c:v>1.6325000000000001</c:v>
                </c:pt>
                <c:pt idx="7795">
                  <c:v>1.6315999999999999</c:v>
                </c:pt>
                <c:pt idx="7796">
                  <c:v>1.6308</c:v>
                </c:pt>
                <c:pt idx="7797">
                  <c:v>1.63</c:v>
                </c:pt>
                <c:pt idx="7798">
                  <c:v>1.6291</c:v>
                </c:pt>
                <c:pt idx="7799">
                  <c:v>1.6283000000000001</c:v>
                </c:pt>
                <c:pt idx="7800">
                  <c:v>1.6274999999999999</c:v>
                </c:pt>
                <c:pt idx="7801">
                  <c:v>1.6267</c:v>
                </c:pt>
                <c:pt idx="7802">
                  <c:v>1.6257999999999999</c:v>
                </c:pt>
                <c:pt idx="7803">
                  <c:v>1.625</c:v>
                </c:pt>
                <c:pt idx="7804">
                  <c:v>1.6242000000000001</c:v>
                </c:pt>
                <c:pt idx="7805">
                  <c:v>1.6233</c:v>
                </c:pt>
                <c:pt idx="7806">
                  <c:v>1.6225000000000001</c:v>
                </c:pt>
                <c:pt idx="7807">
                  <c:v>1.6216999999999999</c:v>
                </c:pt>
                <c:pt idx="7808">
                  <c:v>1.6208</c:v>
                </c:pt>
                <c:pt idx="7809">
                  <c:v>1.62</c:v>
                </c:pt>
                <c:pt idx="7810">
                  <c:v>1.6192</c:v>
                </c:pt>
                <c:pt idx="7811">
                  <c:v>1.6184000000000001</c:v>
                </c:pt>
                <c:pt idx="7812">
                  <c:v>1.6174999999999999</c:v>
                </c:pt>
                <c:pt idx="7813">
                  <c:v>1.6167</c:v>
                </c:pt>
                <c:pt idx="7814">
                  <c:v>1.6158999999999999</c:v>
                </c:pt>
                <c:pt idx="7815">
                  <c:v>1.615</c:v>
                </c:pt>
                <c:pt idx="7816">
                  <c:v>1.6142000000000001</c:v>
                </c:pt>
                <c:pt idx="7817">
                  <c:v>1.6133999999999999</c:v>
                </c:pt>
                <c:pt idx="7818">
                  <c:v>1.6125</c:v>
                </c:pt>
                <c:pt idx="7819">
                  <c:v>1.6116999999999999</c:v>
                </c:pt>
                <c:pt idx="7820">
                  <c:v>1.6109</c:v>
                </c:pt>
                <c:pt idx="7821">
                  <c:v>1.6101000000000001</c:v>
                </c:pt>
                <c:pt idx="7822">
                  <c:v>1.6092</c:v>
                </c:pt>
                <c:pt idx="7823">
                  <c:v>1.6084000000000001</c:v>
                </c:pt>
                <c:pt idx="7824">
                  <c:v>1.6075999999999999</c:v>
                </c:pt>
                <c:pt idx="7825">
                  <c:v>1.6067</c:v>
                </c:pt>
                <c:pt idx="7826">
                  <c:v>1.6059000000000001</c:v>
                </c:pt>
                <c:pt idx="7827">
                  <c:v>1.6051</c:v>
                </c:pt>
                <c:pt idx="7828">
                  <c:v>1.6042000000000001</c:v>
                </c:pt>
                <c:pt idx="7829">
                  <c:v>1.6033999999999999</c:v>
                </c:pt>
                <c:pt idx="7830">
                  <c:v>1.6026</c:v>
                </c:pt>
                <c:pt idx="7831">
                  <c:v>1.6017999999999999</c:v>
                </c:pt>
                <c:pt idx="7832">
                  <c:v>1.6009</c:v>
                </c:pt>
                <c:pt idx="7833">
                  <c:v>1.6001000000000001</c:v>
                </c:pt>
                <c:pt idx="7834">
                  <c:v>1.5992999999999999</c:v>
                </c:pt>
                <c:pt idx="7835">
                  <c:v>1.5984</c:v>
                </c:pt>
                <c:pt idx="7836">
                  <c:v>1.5975999999999999</c:v>
                </c:pt>
                <c:pt idx="7837">
                  <c:v>1.5968</c:v>
                </c:pt>
                <c:pt idx="7838">
                  <c:v>1.5959000000000001</c:v>
                </c:pt>
                <c:pt idx="7839">
                  <c:v>1.5951</c:v>
                </c:pt>
                <c:pt idx="7840">
                  <c:v>1.5943000000000001</c:v>
                </c:pt>
                <c:pt idx="7841">
                  <c:v>1.5934999999999999</c:v>
                </c:pt>
                <c:pt idx="7842">
                  <c:v>1.5926</c:v>
                </c:pt>
                <c:pt idx="7843">
                  <c:v>1.5918000000000001</c:v>
                </c:pt>
                <c:pt idx="7844">
                  <c:v>1.591</c:v>
                </c:pt>
                <c:pt idx="7845">
                  <c:v>1.5901000000000001</c:v>
                </c:pt>
                <c:pt idx="7846">
                  <c:v>1.5892999999999999</c:v>
                </c:pt>
                <c:pt idx="7847">
                  <c:v>1.5885</c:v>
                </c:pt>
                <c:pt idx="7848">
                  <c:v>1.5876999999999999</c:v>
                </c:pt>
                <c:pt idx="7849">
                  <c:v>1.5868</c:v>
                </c:pt>
                <c:pt idx="7850">
                  <c:v>1.5860000000000001</c:v>
                </c:pt>
                <c:pt idx="7851">
                  <c:v>1.5851999999999999</c:v>
                </c:pt>
                <c:pt idx="7852">
                  <c:v>1.5843</c:v>
                </c:pt>
                <c:pt idx="7853">
                  <c:v>1.5834999999999999</c:v>
                </c:pt>
                <c:pt idx="7854">
                  <c:v>1.5827</c:v>
                </c:pt>
                <c:pt idx="7855">
                  <c:v>1.5818000000000001</c:v>
                </c:pt>
                <c:pt idx="7856">
                  <c:v>1.581</c:v>
                </c:pt>
                <c:pt idx="7857">
                  <c:v>1.5802</c:v>
                </c:pt>
                <c:pt idx="7858">
                  <c:v>1.5793999999999999</c:v>
                </c:pt>
                <c:pt idx="7859">
                  <c:v>1.5785</c:v>
                </c:pt>
                <c:pt idx="7860">
                  <c:v>1.5777000000000001</c:v>
                </c:pt>
                <c:pt idx="7861">
                  <c:v>1.5769</c:v>
                </c:pt>
                <c:pt idx="7862">
                  <c:v>1.5760000000000001</c:v>
                </c:pt>
                <c:pt idx="7863">
                  <c:v>1.5751999999999999</c:v>
                </c:pt>
                <c:pt idx="7864">
                  <c:v>1.5744</c:v>
                </c:pt>
                <c:pt idx="7865">
                  <c:v>1.5734999999999999</c:v>
                </c:pt>
                <c:pt idx="7866">
                  <c:v>1.5727</c:v>
                </c:pt>
                <c:pt idx="7867">
                  <c:v>1.5719000000000001</c:v>
                </c:pt>
                <c:pt idx="7868">
                  <c:v>1.5710999999999999</c:v>
                </c:pt>
                <c:pt idx="7869">
                  <c:v>1.5702</c:v>
                </c:pt>
                <c:pt idx="7870">
                  <c:v>1.5693999999999999</c:v>
                </c:pt>
                <c:pt idx="7871">
                  <c:v>1.5686</c:v>
                </c:pt>
                <c:pt idx="7872">
                  <c:v>1.5677000000000001</c:v>
                </c:pt>
                <c:pt idx="7873">
                  <c:v>1.5669</c:v>
                </c:pt>
                <c:pt idx="7874">
                  <c:v>1.5661</c:v>
                </c:pt>
                <c:pt idx="7875">
                  <c:v>1.5651999999999999</c:v>
                </c:pt>
                <c:pt idx="7876">
                  <c:v>1.5644</c:v>
                </c:pt>
                <c:pt idx="7877">
                  <c:v>1.5636000000000001</c:v>
                </c:pt>
                <c:pt idx="7878">
                  <c:v>1.5628</c:v>
                </c:pt>
                <c:pt idx="7879">
                  <c:v>1.5619000000000001</c:v>
                </c:pt>
                <c:pt idx="7880">
                  <c:v>1.5610999999999999</c:v>
                </c:pt>
                <c:pt idx="7881">
                  <c:v>1.5603</c:v>
                </c:pt>
                <c:pt idx="7882">
                  <c:v>1.5593999999999999</c:v>
                </c:pt>
                <c:pt idx="7883">
                  <c:v>1.5586</c:v>
                </c:pt>
                <c:pt idx="7884">
                  <c:v>1.5578000000000001</c:v>
                </c:pt>
                <c:pt idx="7885">
                  <c:v>1.5569</c:v>
                </c:pt>
                <c:pt idx="7886">
                  <c:v>1.5561</c:v>
                </c:pt>
                <c:pt idx="7887">
                  <c:v>1.5552999999999999</c:v>
                </c:pt>
                <c:pt idx="7888">
                  <c:v>1.5545</c:v>
                </c:pt>
                <c:pt idx="7889">
                  <c:v>1.5536000000000001</c:v>
                </c:pt>
                <c:pt idx="7890">
                  <c:v>1.5528</c:v>
                </c:pt>
                <c:pt idx="7891">
                  <c:v>1.552</c:v>
                </c:pt>
                <c:pt idx="7892">
                  <c:v>1.5510999999999999</c:v>
                </c:pt>
                <c:pt idx="7893">
                  <c:v>1.5503</c:v>
                </c:pt>
                <c:pt idx="7894">
                  <c:v>1.5495000000000001</c:v>
                </c:pt>
                <c:pt idx="7895">
                  <c:v>1.5486</c:v>
                </c:pt>
                <c:pt idx="7896">
                  <c:v>1.5478000000000001</c:v>
                </c:pt>
                <c:pt idx="7897">
                  <c:v>1.5469999999999999</c:v>
                </c:pt>
                <c:pt idx="7898">
                  <c:v>1.5462</c:v>
                </c:pt>
                <c:pt idx="7899">
                  <c:v>1.5452999999999999</c:v>
                </c:pt>
                <c:pt idx="7900">
                  <c:v>1.5445</c:v>
                </c:pt>
                <c:pt idx="7901">
                  <c:v>1.5437000000000001</c:v>
                </c:pt>
                <c:pt idx="7902">
                  <c:v>1.5427999999999999</c:v>
                </c:pt>
                <c:pt idx="7903">
                  <c:v>1.542</c:v>
                </c:pt>
                <c:pt idx="7904">
                  <c:v>1.5411999999999999</c:v>
                </c:pt>
                <c:pt idx="7905">
                  <c:v>1.5403</c:v>
                </c:pt>
                <c:pt idx="7906">
                  <c:v>1.5395000000000001</c:v>
                </c:pt>
                <c:pt idx="7907">
                  <c:v>1.5387</c:v>
                </c:pt>
                <c:pt idx="7908">
                  <c:v>1.5379</c:v>
                </c:pt>
                <c:pt idx="7909">
                  <c:v>1.5369999999999999</c:v>
                </c:pt>
                <c:pt idx="7910">
                  <c:v>1.5362</c:v>
                </c:pt>
                <c:pt idx="7911">
                  <c:v>1.5354000000000001</c:v>
                </c:pt>
                <c:pt idx="7912">
                  <c:v>1.5345</c:v>
                </c:pt>
                <c:pt idx="7913">
                  <c:v>1.5337000000000001</c:v>
                </c:pt>
                <c:pt idx="7914">
                  <c:v>1.5328999999999999</c:v>
                </c:pt>
                <c:pt idx="7915">
                  <c:v>1.5322</c:v>
                </c:pt>
                <c:pt idx="7916">
                  <c:v>1.5318000000000001</c:v>
                </c:pt>
                <c:pt idx="7917">
                  <c:v>1.5314000000000001</c:v>
                </c:pt>
                <c:pt idx="7918">
                  <c:v>1.5308999999999999</c:v>
                </c:pt>
                <c:pt idx="7919">
                  <c:v>1.5305</c:v>
                </c:pt>
                <c:pt idx="7920">
                  <c:v>1.53</c:v>
                </c:pt>
                <c:pt idx="7921">
                  <c:v>1.5296000000000001</c:v>
                </c:pt>
                <c:pt idx="7922">
                  <c:v>1.5291999999999999</c:v>
                </c:pt>
                <c:pt idx="7923">
                  <c:v>1.5286999999999999</c:v>
                </c:pt>
                <c:pt idx="7924">
                  <c:v>1.5283</c:v>
                </c:pt>
                <c:pt idx="7925">
                  <c:v>1.5278</c:v>
                </c:pt>
                <c:pt idx="7926">
                  <c:v>1.5274000000000001</c:v>
                </c:pt>
                <c:pt idx="7927">
                  <c:v>1.5269999999999999</c:v>
                </c:pt>
                <c:pt idx="7928">
                  <c:v>1.5265</c:v>
                </c:pt>
                <c:pt idx="7929">
                  <c:v>1.5261</c:v>
                </c:pt>
                <c:pt idx="7930">
                  <c:v>1.5256000000000001</c:v>
                </c:pt>
                <c:pt idx="7931">
                  <c:v>1.5251999999999999</c:v>
                </c:pt>
                <c:pt idx="7932">
                  <c:v>1.5246999999999999</c:v>
                </c:pt>
                <c:pt idx="7933">
                  <c:v>1.5243</c:v>
                </c:pt>
                <c:pt idx="7934">
                  <c:v>1.5239</c:v>
                </c:pt>
                <c:pt idx="7935">
                  <c:v>1.5234000000000001</c:v>
                </c:pt>
                <c:pt idx="7936">
                  <c:v>1.5229999999999999</c:v>
                </c:pt>
                <c:pt idx="7937">
                  <c:v>1.5225</c:v>
                </c:pt>
                <c:pt idx="7938">
                  <c:v>1.5218</c:v>
                </c:pt>
                <c:pt idx="7939">
                  <c:v>1.5209999999999999</c:v>
                </c:pt>
                <c:pt idx="7940">
                  <c:v>1.5202</c:v>
                </c:pt>
                <c:pt idx="7941">
                  <c:v>1.5194000000000001</c:v>
                </c:pt>
                <c:pt idx="7942">
                  <c:v>1.5185</c:v>
                </c:pt>
                <c:pt idx="7943">
                  <c:v>1.5177</c:v>
                </c:pt>
                <c:pt idx="7944">
                  <c:v>1.5168999999999999</c:v>
                </c:pt>
                <c:pt idx="7945">
                  <c:v>1.5161</c:v>
                </c:pt>
                <c:pt idx="7946">
                  <c:v>1.5153000000000001</c:v>
                </c:pt>
                <c:pt idx="7947">
                  <c:v>1.5145</c:v>
                </c:pt>
                <c:pt idx="7948">
                  <c:v>1.5137</c:v>
                </c:pt>
                <c:pt idx="7949">
                  <c:v>1.5128999999999999</c:v>
                </c:pt>
                <c:pt idx="7950">
                  <c:v>1.5121</c:v>
                </c:pt>
                <c:pt idx="7951">
                  <c:v>1.5113000000000001</c:v>
                </c:pt>
                <c:pt idx="7952">
                  <c:v>1.5105</c:v>
                </c:pt>
                <c:pt idx="7953">
                  <c:v>1.5097</c:v>
                </c:pt>
                <c:pt idx="7954">
                  <c:v>1.5088999999999999</c:v>
                </c:pt>
                <c:pt idx="7955">
                  <c:v>1.5081</c:v>
                </c:pt>
                <c:pt idx="7956">
                  <c:v>1.5073000000000001</c:v>
                </c:pt>
                <c:pt idx="7957">
                  <c:v>1.5065</c:v>
                </c:pt>
                <c:pt idx="7958">
                  <c:v>1.5057</c:v>
                </c:pt>
                <c:pt idx="7959">
                  <c:v>1.5048999999999999</c:v>
                </c:pt>
                <c:pt idx="7960">
                  <c:v>1.5041</c:v>
                </c:pt>
                <c:pt idx="7961">
                  <c:v>1.5033000000000001</c:v>
                </c:pt>
                <c:pt idx="7962">
                  <c:v>1.5024999999999999</c:v>
                </c:pt>
                <c:pt idx="7963">
                  <c:v>1.5017</c:v>
                </c:pt>
                <c:pt idx="7964">
                  <c:v>1.5008999999999999</c:v>
                </c:pt>
                <c:pt idx="7965">
                  <c:v>1.5001</c:v>
                </c:pt>
                <c:pt idx="7966">
                  <c:v>1.4993000000000001</c:v>
                </c:pt>
                <c:pt idx="7967">
                  <c:v>1.4984999999999999</c:v>
                </c:pt>
                <c:pt idx="7968">
                  <c:v>1.4977</c:v>
                </c:pt>
                <c:pt idx="7969">
                  <c:v>1.4968999999999999</c:v>
                </c:pt>
                <c:pt idx="7970">
                  <c:v>1.4961</c:v>
                </c:pt>
                <c:pt idx="7971">
                  <c:v>1.4953000000000001</c:v>
                </c:pt>
                <c:pt idx="7972">
                  <c:v>1.4944999999999999</c:v>
                </c:pt>
                <c:pt idx="7973">
                  <c:v>1.4937</c:v>
                </c:pt>
                <c:pt idx="7974">
                  <c:v>1.4928999999999999</c:v>
                </c:pt>
                <c:pt idx="7975">
                  <c:v>1.4921</c:v>
                </c:pt>
                <c:pt idx="7976">
                  <c:v>1.4913000000000001</c:v>
                </c:pt>
                <c:pt idx="7977">
                  <c:v>1.4904999999999999</c:v>
                </c:pt>
                <c:pt idx="7978">
                  <c:v>1.4897</c:v>
                </c:pt>
                <c:pt idx="7979">
                  <c:v>1.4888999999999999</c:v>
                </c:pt>
                <c:pt idx="7980">
                  <c:v>1.4881</c:v>
                </c:pt>
                <c:pt idx="7981">
                  <c:v>1.4873000000000001</c:v>
                </c:pt>
                <c:pt idx="7982">
                  <c:v>1.4864999999999999</c:v>
                </c:pt>
                <c:pt idx="7983">
                  <c:v>1.4856</c:v>
                </c:pt>
                <c:pt idx="7984">
                  <c:v>1.4845999999999999</c:v>
                </c:pt>
                <c:pt idx="7985">
                  <c:v>1.4837</c:v>
                </c:pt>
                <c:pt idx="7986">
                  <c:v>1.4827999999999999</c:v>
                </c:pt>
                <c:pt idx="7987">
                  <c:v>1.4819</c:v>
                </c:pt>
                <c:pt idx="7988">
                  <c:v>1.4810000000000001</c:v>
                </c:pt>
                <c:pt idx="7989">
                  <c:v>1.4801</c:v>
                </c:pt>
                <c:pt idx="7990">
                  <c:v>1.4791000000000001</c:v>
                </c:pt>
                <c:pt idx="7991">
                  <c:v>1.4782</c:v>
                </c:pt>
                <c:pt idx="7992">
                  <c:v>1.4773000000000001</c:v>
                </c:pt>
                <c:pt idx="7993">
                  <c:v>1.4763999999999999</c:v>
                </c:pt>
                <c:pt idx="7994">
                  <c:v>1.4755</c:v>
                </c:pt>
                <c:pt idx="7995">
                  <c:v>1.4745999999999999</c:v>
                </c:pt>
                <c:pt idx="7996">
                  <c:v>1.4737</c:v>
                </c:pt>
                <c:pt idx="7997">
                  <c:v>1.4726999999999999</c:v>
                </c:pt>
                <c:pt idx="7998">
                  <c:v>1.4718</c:v>
                </c:pt>
                <c:pt idx="7999">
                  <c:v>1.4709000000000001</c:v>
                </c:pt>
                <c:pt idx="8000">
                  <c:v>1.47</c:v>
                </c:pt>
                <c:pt idx="8001">
                  <c:v>1.4691000000000001</c:v>
                </c:pt>
                <c:pt idx="8002">
                  <c:v>1.4681999999999999</c:v>
                </c:pt>
                <c:pt idx="8003">
                  <c:v>1.4672000000000001</c:v>
                </c:pt>
                <c:pt idx="8004">
                  <c:v>1.4662999999999999</c:v>
                </c:pt>
                <c:pt idx="8005">
                  <c:v>1.4654</c:v>
                </c:pt>
                <c:pt idx="8006">
                  <c:v>1.4644999999999999</c:v>
                </c:pt>
                <c:pt idx="8007">
                  <c:v>1.4636</c:v>
                </c:pt>
                <c:pt idx="8008">
                  <c:v>1.4626999999999999</c:v>
                </c:pt>
                <c:pt idx="8009">
                  <c:v>1.4618</c:v>
                </c:pt>
                <c:pt idx="8010">
                  <c:v>1.4608000000000001</c:v>
                </c:pt>
                <c:pt idx="8011">
                  <c:v>1.4599</c:v>
                </c:pt>
                <c:pt idx="8012">
                  <c:v>1.4590000000000001</c:v>
                </c:pt>
                <c:pt idx="8013">
                  <c:v>1.4581</c:v>
                </c:pt>
                <c:pt idx="8014">
                  <c:v>1.4572000000000001</c:v>
                </c:pt>
                <c:pt idx="8015">
                  <c:v>1.4562999999999999</c:v>
                </c:pt>
                <c:pt idx="8016">
                  <c:v>1.4554</c:v>
                </c:pt>
                <c:pt idx="8017">
                  <c:v>1.4543999999999999</c:v>
                </c:pt>
                <c:pt idx="8018">
                  <c:v>1.4535</c:v>
                </c:pt>
                <c:pt idx="8019">
                  <c:v>1.4525999999999999</c:v>
                </c:pt>
                <c:pt idx="8020">
                  <c:v>1.4517</c:v>
                </c:pt>
                <c:pt idx="8021">
                  <c:v>1.4508000000000001</c:v>
                </c:pt>
                <c:pt idx="8022">
                  <c:v>1.4499</c:v>
                </c:pt>
                <c:pt idx="8023">
                  <c:v>1.4489000000000001</c:v>
                </c:pt>
                <c:pt idx="8024">
                  <c:v>1.448</c:v>
                </c:pt>
                <c:pt idx="8025">
                  <c:v>1.4471000000000001</c:v>
                </c:pt>
                <c:pt idx="8026">
                  <c:v>1.4461999999999999</c:v>
                </c:pt>
                <c:pt idx="8027">
                  <c:v>1.4453</c:v>
                </c:pt>
                <c:pt idx="8028">
                  <c:v>1.4443999999999999</c:v>
                </c:pt>
                <c:pt idx="8029">
                  <c:v>1.4435</c:v>
                </c:pt>
                <c:pt idx="8030">
                  <c:v>1.4424999999999999</c:v>
                </c:pt>
                <c:pt idx="8031">
                  <c:v>1.4416</c:v>
                </c:pt>
                <c:pt idx="8032">
                  <c:v>1.4407000000000001</c:v>
                </c:pt>
                <c:pt idx="8033">
                  <c:v>1.4398</c:v>
                </c:pt>
                <c:pt idx="8034">
                  <c:v>1.4389000000000001</c:v>
                </c:pt>
                <c:pt idx="8035">
                  <c:v>1.4379999999999999</c:v>
                </c:pt>
                <c:pt idx="8036">
                  <c:v>1.4370000000000001</c:v>
                </c:pt>
                <c:pt idx="8037">
                  <c:v>1.4360999999999999</c:v>
                </c:pt>
                <c:pt idx="8038">
                  <c:v>1.4352</c:v>
                </c:pt>
                <c:pt idx="8039">
                  <c:v>1.4342999999999999</c:v>
                </c:pt>
                <c:pt idx="8040">
                  <c:v>1.4334</c:v>
                </c:pt>
                <c:pt idx="8041">
                  <c:v>1.4325000000000001</c:v>
                </c:pt>
                <c:pt idx="8042">
                  <c:v>1.4316</c:v>
                </c:pt>
                <c:pt idx="8043">
                  <c:v>1.4306000000000001</c:v>
                </c:pt>
                <c:pt idx="8044">
                  <c:v>1.4297</c:v>
                </c:pt>
                <c:pt idx="8045">
                  <c:v>1.4288000000000001</c:v>
                </c:pt>
                <c:pt idx="8046">
                  <c:v>1.4278999999999999</c:v>
                </c:pt>
                <c:pt idx="8047">
                  <c:v>1.427</c:v>
                </c:pt>
                <c:pt idx="8048">
                  <c:v>1.4261999999999999</c:v>
                </c:pt>
                <c:pt idx="8049">
                  <c:v>1.4254</c:v>
                </c:pt>
                <c:pt idx="8050">
                  <c:v>1.4245000000000001</c:v>
                </c:pt>
                <c:pt idx="8051">
                  <c:v>1.4237</c:v>
                </c:pt>
                <c:pt idx="8052">
                  <c:v>1.4228000000000001</c:v>
                </c:pt>
                <c:pt idx="8053">
                  <c:v>1.4219999999999999</c:v>
                </c:pt>
                <c:pt idx="8054">
                  <c:v>1.4211</c:v>
                </c:pt>
                <c:pt idx="8055">
                  <c:v>1.4202999999999999</c:v>
                </c:pt>
                <c:pt idx="8056">
                  <c:v>1.4195</c:v>
                </c:pt>
                <c:pt idx="8057">
                  <c:v>1.4186000000000001</c:v>
                </c:pt>
                <c:pt idx="8058">
                  <c:v>1.4177999999999999</c:v>
                </c:pt>
                <c:pt idx="8059">
                  <c:v>1.4169</c:v>
                </c:pt>
                <c:pt idx="8060">
                  <c:v>1.4160999999999999</c:v>
                </c:pt>
                <c:pt idx="8061">
                  <c:v>1.4153</c:v>
                </c:pt>
                <c:pt idx="8062">
                  <c:v>1.4144000000000001</c:v>
                </c:pt>
                <c:pt idx="8063">
                  <c:v>1.4136</c:v>
                </c:pt>
                <c:pt idx="8064">
                  <c:v>1.4127000000000001</c:v>
                </c:pt>
                <c:pt idx="8065">
                  <c:v>1.4118999999999999</c:v>
                </c:pt>
                <c:pt idx="8066">
                  <c:v>1.4111</c:v>
                </c:pt>
                <c:pt idx="8067">
                  <c:v>1.4101999999999999</c:v>
                </c:pt>
                <c:pt idx="8068">
                  <c:v>1.4094</c:v>
                </c:pt>
                <c:pt idx="8069">
                  <c:v>1.4085000000000001</c:v>
                </c:pt>
                <c:pt idx="8070">
                  <c:v>1.4077</c:v>
                </c:pt>
                <c:pt idx="8071">
                  <c:v>1.4069</c:v>
                </c:pt>
                <c:pt idx="8072">
                  <c:v>1.4059999999999999</c:v>
                </c:pt>
                <c:pt idx="8073">
                  <c:v>1.4052</c:v>
                </c:pt>
                <c:pt idx="8074">
                  <c:v>1.4043000000000001</c:v>
                </c:pt>
                <c:pt idx="8075">
                  <c:v>1.4035</c:v>
                </c:pt>
                <c:pt idx="8076">
                  <c:v>1.4026000000000001</c:v>
                </c:pt>
                <c:pt idx="8077">
                  <c:v>1.4017999999999999</c:v>
                </c:pt>
                <c:pt idx="8078">
                  <c:v>1.401</c:v>
                </c:pt>
                <c:pt idx="8079">
                  <c:v>1.4000999999999999</c:v>
                </c:pt>
                <c:pt idx="8080">
                  <c:v>1.3993</c:v>
                </c:pt>
                <c:pt idx="8081">
                  <c:v>1.3984000000000001</c:v>
                </c:pt>
                <c:pt idx="8082">
                  <c:v>1.3976</c:v>
                </c:pt>
                <c:pt idx="8083">
                  <c:v>1.3968</c:v>
                </c:pt>
                <c:pt idx="8084">
                  <c:v>1.3958999999999999</c:v>
                </c:pt>
                <c:pt idx="8085">
                  <c:v>1.3951</c:v>
                </c:pt>
                <c:pt idx="8086">
                  <c:v>1.3942000000000001</c:v>
                </c:pt>
                <c:pt idx="8087">
                  <c:v>1.3934</c:v>
                </c:pt>
                <c:pt idx="8088">
                  <c:v>1.3926000000000001</c:v>
                </c:pt>
                <c:pt idx="8089">
                  <c:v>1.3916999999999999</c:v>
                </c:pt>
                <c:pt idx="8090">
                  <c:v>1.3909</c:v>
                </c:pt>
                <c:pt idx="8091">
                  <c:v>1.39</c:v>
                </c:pt>
                <c:pt idx="8092">
                  <c:v>1.3892</c:v>
                </c:pt>
                <c:pt idx="8093">
                  <c:v>1.3884000000000001</c:v>
                </c:pt>
                <c:pt idx="8094">
                  <c:v>1.3875</c:v>
                </c:pt>
                <c:pt idx="8095">
                  <c:v>1.3867</c:v>
                </c:pt>
                <c:pt idx="8096">
                  <c:v>1.3857999999999999</c:v>
                </c:pt>
                <c:pt idx="8097">
                  <c:v>1.385</c:v>
                </c:pt>
                <c:pt idx="8098">
                  <c:v>1.3842000000000001</c:v>
                </c:pt>
                <c:pt idx="8099">
                  <c:v>1.3833</c:v>
                </c:pt>
                <c:pt idx="8100">
                  <c:v>1.3825000000000001</c:v>
                </c:pt>
                <c:pt idx="8101">
                  <c:v>1.3815999999999999</c:v>
                </c:pt>
                <c:pt idx="8102">
                  <c:v>1.3808</c:v>
                </c:pt>
                <c:pt idx="8103">
                  <c:v>1.3798999999999999</c:v>
                </c:pt>
                <c:pt idx="8104">
                  <c:v>1.3791</c:v>
                </c:pt>
                <c:pt idx="8105">
                  <c:v>1.3783000000000001</c:v>
                </c:pt>
                <c:pt idx="8106">
                  <c:v>1.3774</c:v>
                </c:pt>
                <c:pt idx="8107">
                  <c:v>1.3766</c:v>
                </c:pt>
                <c:pt idx="8108">
                  <c:v>1.3756999999999999</c:v>
                </c:pt>
                <c:pt idx="8109">
                  <c:v>1.3749</c:v>
                </c:pt>
                <c:pt idx="8110">
                  <c:v>1.3741000000000001</c:v>
                </c:pt>
                <c:pt idx="8111">
                  <c:v>1.3732</c:v>
                </c:pt>
                <c:pt idx="8112">
                  <c:v>1.3724000000000001</c:v>
                </c:pt>
                <c:pt idx="8113">
                  <c:v>1.3714999999999999</c:v>
                </c:pt>
                <c:pt idx="8114">
                  <c:v>1.3707</c:v>
                </c:pt>
                <c:pt idx="8115">
                  <c:v>1.3698999999999999</c:v>
                </c:pt>
                <c:pt idx="8116">
                  <c:v>1.369</c:v>
                </c:pt>
                <c:pt idx="8117">
                  <c:v>1.3683000000000001</c:v>
                </c:pt>
                <c:pt idx="8118">
                  <c:v>1.3674999999999999</c:v>
                </c:pt>
                <c:pt idx="8119">
                  <c:v>1.3667</c:v>
                </c:pt>
                <c:pt idx="8120">
                  <c:v>1.3658999999999999</c:v>
                </c:pt>
                <c:pt idx="8121">
                  <c:v>1.3651</c:v>
                </c:pt>
                <c:pt idx="8122">
                  <c:v>1.3643000000000001</c:v>
                </c:pt>
                <c:pt idx="8123">
                  <c:v>1.3634999999999999</c:v>
                </c:pt>
                <c:pt idx="8124">
                  <c:v>1.3628</c:v>
                </c:pt>
                <c:pt idx="8125">
                  <c:v>1.3620000000000001</c:v>
                </c:pt>
                <c:pt idx="8126">
                  <c:v>1.3612</c:v>
                </c:pt>
                <c:pt idx="8127">
                  <c:v>1.3604000000000001</c:v>
                </c:pt>
                <c:pt idx="8128">
                  <c:v>1.3595999999999999</c:v>
                </c:pt>
                <c:pt idx="8129">
                  <c:v>1.3588</c:v>
                </c:pt>
                <c:pt idx="8130">
                  <c:v>1.3580000000000001</c:v>
                </c:pt>
                <c:pt idx="8131">
                  <c:v>1.3573</c:v>
                </c:pt>
                <c:pt idx="8132">
                  <c:v>1.3565</c:v>
                </c:pt>
                <c:pt idx="8133">
                  <c:v>1.3556999999999999</c:v>
                </c:pt>
                <c:pt idx="8134">
                  <c:v>1.3549</c:v>
                </c:pt>
                <c:pt idx="8135">
                  <c:v>1.3541000000000001</c:v>
                </c:pt>
                <c:pt idx="8136">
                  <c:v>1.3532999999999999</c:v>
                </c:pt>
                <c:pt idx="8137">
                  <c:v>1.3525</c:v>
                </c:pt>
                <c:pt idx="8138">
                  <c:v>1.3517999999999999</c:v>
                </c:pt>
                <c:pt idx="8139">
                  <c:v>1.351</c:v>
                </c:pt>
                <c:pt idx="8140">
                  <c:v>1.3502000000000001</c:v>
                </c:pt>
                <c:pt idx="8141">
                  <c:v>1.3493999999999999</c:v>
                </c:pt>
                <c:pt idx="8142">
                  <c:v>1.3486</c:v>
                </c:pt>
                <c:pt idx="8143">
                  <c:v>1.3478000000000001</c:v>
                </c:pt>
                <c:pt idx="8144">
                  <c:v>1.347</c:v>
                </c:pt>
                <c:pt idx="8145">
                  <c:v>1.3463000000000001</c:v>
                </c:pt>
                <c:pt idx="8146">
                  <c:v>1.3454999999999999</c:v>
                </c:pt>
                <c:pt idx="8147">
                  <c:v>1.3447</c:v>
                </c:pt>
                <c:pt idx="8148">
                  <c:v>1.3439000000000001</c:v>
                </c:pt>
                <c:pt idx="8149">
                  <c:v>1.3431</c:v>
                </c:pt>
                <c:pt idx="8150">
                  <c:v>1.3423</c:v>
                </c:pt>
                <c:pt idx="8151">
                  <c:v>1.3414999999999999</c:v>
                </c:pt>
                <c:pt idx="8152">
                  <c:v>1.3408</c:v>
                </c:pt>
                <c:pt idx="8153">
                  <c:v>1.34</c:v>
                </c:pt>
                <c:pt idx="8154">
                  <c:v>1.3391</c:v>
                </c:pt>
                <c:pt idx="8155">
                  <c:v>1.3383</c:v>
                </c:pt>
                <c:pt idx="8156">
                  <c:v>1.3374999999999999</c:v>
                </c:pt>
                <c:pt idx="8157">
                  <c:v>1.3366</c:v>
                </c:pt>
                <c:pt idx="8158">
                  <c:v>1.3358000000000001</c:v>
                </c:pt>
                <c:pt idx="8159">
                  <c:v>1.335</c:v>
                </c:pt>
                <c:pt idx="8160">
                  <c:v>1.3341000000000001</c:v>
                </c:pt>
                <c:pt idx="8161">
                  <c:v>1.3332999999999999</c:v>
                </c:pt>
                <c:pt idx="8162">
                  <c:v>1.3325</c:v>
                </c:pt>
                <c:pt idx="8163">
                  <c:v>1.3315999999999999</c:v>
                </c:pt>
                <c:pt idx="8164">
                  <c:v>1.3308</c:v>
                </c:pt>
                <c:pt idx="8165">
                  <c:v>1.3299000000000001</c:v>
                </c:pt>
                <c:pt idx="8166">
                  <c:v>1.3290999999999999</c:v>
                </c:pt>
                <c:pt idx="8167">
                  <c:v>1.3283</c:v>
                </c:pt>
                <c:pt idx="8168">
                  <c:v>1.3273999999999999</c:v>
                </c:pt>
                <c:pt idx="8169">
                  <c:v>1.3266</c:v>
                </c:pt>
                <c:pt idx="8170">
                  <c:v>1.3258000000000001</c:v>
                </c:pt>
                <c:pt idx="8171">
                  <c:v>1.3249</c:v>
                </c:pt>
                <c:pt idx="8172">
                  <c:v>1.3241000000000001</c:v>
                </c:pt>
                <c:pt idx="8173">
                  <c:v>1.3232999999999999</c:v>
                </c:pt>
                <c:pt idx="8174">
                  <c:v>1.3224</c:v>
                </c:pt>
                <c:pt idx="8175">
                  <c:v>1.3216000000000001</c:v>
                </c:pt>
                <c:pt idx="8176">
                  <c:v>1.3207</c:v>
                </c:pt>
                <c:pt idx="8177">
                  <c:v>1.3199000000000001</c:v>
                </c:pt>
                <c:pt idx="8178">
                  <c:v>1.3190999999999999</c:v>
                </c:pt>
                <c:pt idx="8179">
                  <c:v>1.3182</c:v>
                </c:pt>
                <c:pt idx="8180">
                  <c:v>1.3173999999999999</c:v>
                </c:pt>
                <c:pt idx="8181">
                  <c:v>1.3166</c:v>
                </c:pt>
                <c:pt idx="8182">
                  <c:v>1.3157000000000001</c:v>
                </c:pt>
                <c:pt idx="8183">
                  <c:v>1.3149</c:v>
                </c:pt>
                <c:pt idx="8184">
                  <c:v>1.3141</c:v>
                </c:pt>
                <c:pt idx="8185">
                  <c:v>1.3131999999999999</c:v>
                </c:pt>
                <c:pt idx="8186">
                  <c:v>1.3124</c:v>
                </c:pt>
                <c:pt idx="8187">
                  <c:v>1.3115000000000001</c:v>
                </c:pt>
                <c:pt idx="8188">
                  <c:v>1.3107</c:v>
                </c:pt>
                <c:pt idx="8189">
                  <c:v>1.3099000000000001</c:v>
                </c:pt>
                <c:pt idx="8190">
                  <c:v>1.3089999999999999</c:v>
                </c:pt>
                <c:pt idx="8191">
                  <c:v>1.3082</c:v>
                </c:pt>
                <c:pt idx="8192">
                  <c:v>1.3073999999999999</c:v>
                </c:pt>
                <c:pt idx="8193">
                  <c:v>1.3065</c:v>
                </c:pt>
                <c:pt idx="8194">
                  <c:v>1.3057000000000001</c:v>
                </c:pt>
                <c:pt idx="8195">
                  <c:v>1.3048999999999999</c:v>
                </c:pt>
                <c:pt idx="8196">
                  <c:v>1.304</c:v>
                </c:pt>
                <c:pt idx="8197">
                  <c:v>1.3031999999999999</c:v>
                </c:pt>
                <c:pt idx="8198">
                  <c:v>1.3023</c:v>
                </c:pt>
                <c:pt idx="8199">
                  <c:v>1.3015000000000001</c:v>
                </c:pt>
                <c:pt idx="8200">
                  <c:v>1.3007</c:v>
                </c:pt>
                <c:pt idx="8201">
                  <c:v>1.2998000000000001</c:v>
                </c:pt>
                <c:pt idx="8202">
                  <c:v>1.2989999999999999</c:v>
                </c:pt>
                <c:pt idx="8203">
                  <c:v>1.2982</c:v>
                </c:pt>
                <c:pt idx="8204">
                  <c:v>1.2972999999999999</c:v>
                </c:pt>
                <c:pt idx="8205">
                  <c:v>1.2965</c:v>
                </c:pt>
                <c:pt idx="8206">
                  <c:v>1.2957000000000001</c:v>
                </c:pt>
                <c:pt idx="8207">
                  <c:v>1.2948</c:v>
                </c:pt>
                <c:pt idx="8208">
                  <c:v>1.294</c:v>
                </c:pt>
                <c:pt idx="8209">
                  <c:v>1.2930999999999999</c:v>
                </c:pt>
                <c:pt idx="8210">
                  <c:v>1.2923</c:v>
                </c:pt>
                <c:pt idx="8211">
                  <c:v>1.2915000000000001</c:v>
                </c:pt>
                <c:pt idx="8212">
                  <c:v>1.2906</c:v>
                </c:pt>
                <c:pt idx="8213">
                  <c:v>1.2898000000000001</c:v>
                </c:pt>
                <c:pt idx="8214">
                  <c:v>1.2889999999999999</c:v>
                </c:pt>
                <c:pt idx="8215">
                  <c:v>1.2881</c:v>
                </c:pt>
                <c:pt idx="8216">
                  <c:v>1.2873000000000001</c:v>
                </c:pt>
                <c:pt idx="8217">
                  <c:v>1.2865</c:v>
                </c:pt>
                <c:pt idx="8218">
                  <c:v>1.2856000000000001</c:v>
                </c:pt>
                <c:pt idx="8219">
                  <c:v>1.2847999999999999</c:v>
                </c:pt>
                <c:pt idx="8220">
                  <c:v>1.284</c:v>
                </c:pt>
                <c:pt idx="8221">
                  <c:v>1.2830999999999999</c:v>
                </c:pt>
                <c:pt idx="8222">
                  <c:v>1.2823</c:v>
                </c:pt>
                <c:pt idx="8223">
                  <c:v>1.2814000000000001</c:v>
                </c:pt>
                <c:pt idx="8224">
                  <c:v>1.2806</c:v>
                </c:pt>
                <c:pt idx="8225">
                  <c:v>1.2798</c:v>
                </c:pt>
                <c:pt idx="8226">
                  <c:v>1.2788999999999999</c:v>
                </c:pt>
                <c:pt idx="8227">
                  <c:v>1.2781</c:v>
                </c:pt>
                <c:pt idx="8228">
                  <c:v>1.2773000000000001</c:v>
                </c:pt>
                <c:pt idx="8229">
                  <c:v>1.2764</c:v>
                </c:pt>
                <c:pt idx="8230">
                  <c:v>1.2756000000000001</c:v>
                </c:pt>
                <c:pt idx="8231">
                  <c:v>1.2747999999999999</c:v>
                </c:pt>
                <c:pt idx="8232">
                  <c:v>1.2739</c:v>
                </c:pt>
                <c:pt idx="8233">
                  <c:v>1.2730999999999999</c:v>
                </c:pt>
                <c:pt idx="8234">
                  <c:v>1.2722</c:v>
                </c:pt>
                <c:pt idx="8235">
                  <c:v>1.2714000000000001</c:v>
                </c:pt>
                <c:pt idx="8236">
                  <c:v>1.2706</c:v>
                </c:pt>
                <c:pt idx="8237">
                  <c:v>1.2697000000000001</c:v>
                </c:pt>
                <c:pt idx="8238">
                  <c:v>1.2688999999999999</c:v>
                </c:pt>
                <c:pt idx="8239">
                  <c:v>1.2681</c:v>
                </c:pt>
                <c:pt idx="8240">
                  <c:v>1.2672000000000001</c:v>
                </c:pt>
                <c:pt idx="8241">
                  <c:v>1.2664</c:v>
                </c:pt>
                <c:pt idx="8242">
                  <c:v>1.2656000000000001</c:v>
                </c:pt>
                <c:pt idx="8243">
                  <c:v>1.2646999999999999</c:v>
                </c:pt>
                <c:pt idx="8244">
                  <c:v>1.2639</c:v>
                </c:pt>
                <c:pt idx="8245">
                  <c:v>1.2629999999999999</c:v>
                </c:pt>
                <c:pt idx="8246">
                  <c:v>1.2622</c:v>
                </c:pt>
                <c:pt idx="8247">
                  <c:v>1.2614000000000001</c:v>
                </c:pt>
                <c:pt idx="8248">
                  <c:v>1.2605</c:v>
                </c:pt>
                <c:pt idx="8249">
                  <c:v>1.2597</c:v>
                </c:pt>
                <c:pt idx="8250">
                  <c:v>1.2587999999999999</c:v>
                </c:pt>
                <c:pt idx="8251">
                  <c:v>1.258</c:v>
                </c:pt>
                <c:pt idx="8252">
                  <c:v>1.2571000000000001</c:v>
                </c:pt>
                <c:pt idx="8253">
                  <c:v>1.2562</c:v>
                </c:pt>
                <c:pt idx="8254">
                  <c:v>1.2554000000000001</c:v>
                </c:pt>
                <c:pt idx="8255">
                  <c:v>1.2544999999999999</c:v>
                </c:pt>
                <c:pt idx="8256">
                  <c:v>1.2536</c:v>
                </c:pt>
                <c:pt idx="8257">
                  <c:v>1.2527999999999999</c:v>
                </c:pt>
                <c:pt idx="8258">
                  <c:v>1.2519</c:v>
                </c:pt>
                <c:pt idx="8259">
                  <c:v>1.2511000000000001</c:v>
                </c:pt>
                <c:pt idx="8260">
                  <c:v>1.2502</c:v>
                </c:pt>
                <c:pt idx="8261">
                  <c:v>1.2493000000000001</c:v>
                </c:pt>
                <c:pt idx="8262">
                  <c:v>1.2484999999999999</c:v>
                </c:pt>
                <c:pt idx="8263">
                  <c:v>1.2476</c:v>
                </c:pt>
                <c:pt idx="8264">
                  <c:v>1.2466999999999999</c:v>
                </c:pt>
                <c:pt idx="8265">
                  <c:v>1.2459</c:v>
                </c:pt>
                <c:pt idx="8266">
                  <c:v>1.2450000000000001</c:v>
                </c:pt>
                <c:pt idx="8267">
                  <c:v>1.2441</c:v>
                </c:pt>
                <c:pt idx="8268">
                  <c:v>1.2433000000000001</c:v>
                </c:pt>
                <c:pt idx="8269">
                  <c:v>1.2423999999999999</c:v>
                </c:pt>
                <c:pt idx="8270">
                  <c:v>1.2415</c:v>
                </c:pt>
                <c:pt idx="8271">
                  <c:v>1.2406999999999999</c:v>
                </c:pt>
                <c:pt idx="8272">
                  <c:v>1.2398</c:v>
                </c:pt>
                <c:pt idx="8273">
                  <c:v>1.2388999999999999</c:v>
                </c:pt>
                <c:pt idx="8274">
                  <c:v>1.2381</c:v>
                </c:pt>
                <c:pt idx="8275">
                  <c:v>1.2372000000000001</c:v>
                </c:pt>
                <c:pt idx="8276">
                  <c:v>1.2363</c:v>
                </c:pt>
                <c:pt idx="8277">
                  <c:v>1.2355</c:v>
                </c:pt>
                <c:pt idx="8278">
                  <c:v>1.2345999999999999</c:v>
                </c:pt>
                <c:pt idx="8279">
                  <c:v>1.2337</c:v>
                </c:pt>
                <c:pt idx="8280">
                  <c:v>1.2329000000000001</c:v>
                </c:pt>
                <c:pt idx="8281">
                  <c:v>1.232</c:v>
                </c:pt>
                <c:pt idx="8282">
                  <c:v>1.2311000000000001</c:v>
                </c:pt>
                <c:pt idx="8283">
                  <c:v>1.2302999999999999</c:v>
                </c:pt>
                <c:pt idx="8284">
                  <c:v>1.2294</c:v>
                </c:pt>
                <c:pt idx="8285">
                  <c:v>1.2285999999999999</c:v>
                </c:pt>
                <c:pt idx="8286">
                  <c:v>1.2277</c:v>
                </c:pt>
                <c:pt idx="8287">
                  <c:v>1.2267999999999999</c:v>
                </c:pt>
                <c:pt idx="8288">
                  <c:v>1.226</c:v>
                </c:pt>
                <c:pt idx="8289">
                  <c:v>1.2251000000000001</c:v>
                </c:pt>
                <c:pt idx="8290">
                  <c:v>1.2242</c:v>
                </c:pt>
                <c:pt idx="8291">
                  <c:v>1.2234</c:v>
                </c:pt>
                <c:pt idx="8292">
                  <c:v>1.2224999999999999</c:v>
                </c:pt>
                <c:pt idx="8293">
                  <c:v>1.2216</c:v>
                </c:pt>
                <c:pt idx="8294">
                  <c:v>1.2208000000000001</c:v>
                </c:pt>
                <c:pt idx="8295">
                  <c:v>1.2199</c:v>
                </c:pt>
                <c:pt idx="8296">
                  <c:v>1.2190000000000001</c:v>
                </c:pt>
                <c:pt idx="8297">
                  <c:v>1.2181999999999999</c:v>
                </c:pt>
                <c:pt idx="8298">
                  <c:v>1.2173</c:v>
                </c:pt>
                <c:pt idx="8299">
                  <c:v>1.2163999999999999</c:v>
                </c:pt>
                <c:pt idx="8300">
                  <c:v>1.2156</c:v>
                </c:pt>
                <c:pt idx="8301">
                  <c:v>1.2146999999999999</c:v>
                </c:pt>
                <c:pt idx="8302">
                  <c:v>1.2138</c:v>
                </c:pt>
                <c:pt idx="8303">
                  <c:v>1.2130000000000001</c:v>
                </c:pt>
                <c:pt idx="8304">
                  <c:v>1.2121</c:v>
                </c:pt>
                <c:pt idx="8305">
                  <c:v>1.2112000000000001</c:v>
                </c:pt>
                <c:pt idx="8306">
                  <c:v>1.2103999999999999</c:v>
                </c:pt>
                <c:pt idx="8307">
                  <c:v>1.2095</c:v>
                </c:pt>
                <c:pt idx="8308">
                  <c:v>1.2085999999999999</c:v>
                </c:pt>
                <c:pt idx="8309">
                  <c:v>1.2079</c:v>
                </c:pt>
                <c:pt idx="8310">
                  <c:v>1.2076</c:v>
                </c:pt>
                <c:pt idx="8311">
                  <c:v>1.2073</c:v>
                </c:pt>
                <c:pt idx="8312">
                  <c:v>1.2070000000000001</c:v>
                </c:pt>
                <c:pt idx="8313">
                  <c:v>1.2067000000000001</c:v>
                </c:pt>
                <c:pt idx="8314">
                  <c:v>1.2064999999999999</c:v>
                </c:pt>
                <c:pt idx="8315">
                  <c:v>1.2061999999999999</c:v>
                </c:pt>
                <c:pt idx="8316">
                  <c:v>1.2059</c:v>
                </c:pt>
                <c:pt idx="8317">
                  <c:v>1.2056</c:v>
                </c:pt>
                <c:pt idx="8318">
                  <c:v>1.2053</c:v>
                </c:pt>
                <c:pt idx="8319">
                  <c:v>1.2050000000000001</c:v>
                </c:pt>
                <c:pt idx="8320">
                  <c:v>1.2047000000000001</c:v>
                </c:pt>
                <c:pt idx="8321">
                  <c:v>1.2043999999999999</c:v>
                </c:pt>
                <c:pt idx="8322">
                  <c:v>1.2040999999999999</c:v>
                </c:pt>
                <c:pt idx="8323">
                  <c:v>1.2038</c:v>
                </c:pt>
                <c:pt idx="8324">
                  <c:v>1.2035</c:v>
                </c:pt>
                <c:pt idx="8325">
                  <c:v>1.2033</c:v>
                </c:pt>
                <c:pt idx="8326">
                  <c:v>1.2030000000000001</c:v>
                </c:pt>
                <c:pt idx="8327">
                  <c:v>1.2027000000000001</c:v>
                </c:pt>
                <c:pt idx="8328">
                  <c:v>1.2023999999999999</c:v>
                </c:pt>
                <c:pt idx="8329">
                  <c:v>1.2020999999999999</c:v>
                </c:pt>
                <c:pt idx="8330">
                  <c:v>1.2018</c:v>
                </c:pt>
                <c:pt idx="8331">
                  <c:v>1.2015</c:v>
                </c:pt>
                <c:pt idx="8332">
                  <c:v>1.2012</c:v>
                </c:pt>
                <c:pt idx="8333">
                  <c:v>1.2009000000000001</c:v>
                </c:pt>
                <c:pt idx="8334">
                  <c:v>1.2005999999999999</c:v>
                </c:pt>
                <c:pt idx="8335">
                  <c:v>1.2003999999999999</c:v>
                </c:pt>
                <c:pt idx="8336">
                  <c:v>1.2000999999999999</c:v>
                </c:pt>
              </c:numCache>
            </c:numRef>
          </c:xVal>
          <c:yVal>
            <c:numRef>
              <c:f>PreFAOD!$I$3:$I$8339</c:f>
              <c:numCache>
                <c:formatCode>General</c:formatCode>
                <c:ptCount val="8337"/>
                <c:pt idx="0">
                  <c:v>0.10058</c:v>
                </c:pt>
                <c:pt idx="1">
                  <c:v>0.10150000000000001</c:v>
                </c:pt>
                <c:pt idx="2">
                  <c:v>0.10242999999999999</c:v>
                </c:pt>
                <c:pt idx="3">
                  <c:v>0.10335999999999999</c:v>
                </c:pt>
                <c:pt idx="4">
                  <c:v>0.10428</c:v>
                </c:pt>
                <c:pt idx="5">
                  <c:v>0.10511</c:v>
                </c:pt>
                <c:pt idx="6">
                  <c:v>0.10588</c:v>
                </c:pt>
                <c:pt idx="7">
                  <c:v>0.10664999999999999</c:v>
                </c:pt>
                <c:pt idx="8">
                  <c:v>0.10742</c:v>
                </c:pt>
                <c:pt idx="9">
                  <c:v>0.10818999999999999</c:v>
                </c:pt>
                <c:pt idx="10">
                  <c:v>0.10896</c:v>
                </c:pt>
                <c:pt idx="11">
                  <c:v>0.10972999999999999</c:v>
                </c:pt>
                <c:pt idx="12">
                  <c:v>0.11051</c:v>
                </c:pt>
                <c:pt idx="13">
                  <c:v>0.11128</c:v>
                </c:pt>
                <c:pt idx="14">
                  <c:v>0.11205</c:v>
                </c:pt>
                <c:pt idx="15">
                  <c:v>0.11282</c:v>
                </c:pt>
                <c:pt idx="16">
                  <c:v>0.11359</c:v>
                </c:pt>
                <c:pt idx="17">
                  <c:v>0.11436</c:v>
                </c:pt>
                <c:pt idx="18">
                  <c:v>0.11513</c:v>
                </c:pt>
                <c:pt idx="19">
                  <c:v>0.1159</c:v>
                </c:pt>
                <c:pt idx="20">
                  <c:v>0.11667</c:v>
                </c:pt>
                <c:pt idx="21">
                  <c:v>0.11744</c:v>
                </c:pt>
                <c:pt idx="22">
                  <c:v>0.11821</c:v>
                </c:pt>
                <c:pt idx="23">
                  <c:v>0.11898</c:v>
                </c:pt>
                <c:pt idx="24">
                  <c:v>0.11976000000000001</c:v>
                </c:pt>
                <c:pt idx="25">
                  <c:v>0.12053</c:v>
                </c:pt>
                <c:pt idx="26">
                  <c:v>0.12130000000000001</c:v>
                </c:pt>
                <c:pt idx="27">
                  <c:v>0.12207</c:v>
                </c:pt>
                <c:pt idx="28">
                  <c:v>0.12284</c:v>
                </c:pt>
                <c:pt idx="29">
                  <c:v>0.12361</c:v>
                </c:pt>
                <c:pt idx="30">
                  <c:v>0.12438</c:v>
                </c:pt>
                <c:pt idx="31">
                  <c:v>0.12515000000000001</c:v>
                </c:pt>
                <c:pt idx="32">
                  <c:v>0.12592</c:v>
                </c:pt>
                <c:pt idx="33">
                  <c:v>0.12669</c:v>
                </c:pt>
                <c:pt idx="34">
                  <c:v>0.12745999999999999</c:v>
                </c:pt>
                <c:pt idx="35">
                  <c:v>0.12823000000000001</c:v>
                </c:pt>
                <c:pt idx="36">
                  <c:v>0.12901000000000001</c:v>
                </c:pt>
                <c:pt idx="37">
                  <c:v>0.12978000000000001</c:v>
                </c:pt>
                <c:pt idx="38">
                  <c:v>0.13055</c:v>
                </c:pt>
                <c:pt idx="39">
                  <c:v>0.13131999999999999</c:v>
                </c:pt>
                <c:pt idx="40">
                  <c:v>0.13209000000000001</c:v>
                </c:pt>
                <c:pt idx="41">
                  <c:v>0.13278999999999999</c:v>
                </c:pt>
                <c:pt idx="42">
                  <c:v>0.13339999999999999</c:v>
                </c:pt>
                <c:pt idx="43">
                  <c:v>0.13400999999999999</c:v>
                </c:pt>
                <c:pt idx="44">
                  <c:v>0.13461999999999999</c:v>
                </c:pt>
                <c:pt idx="45">
                  <c:v>0.13522999999999999</c:v>
                </c:pt>
                <c:pt idx="46">
                  <c:v>0.13583999999999999</c:v>
                </c:pt>
                <c:pt idx="47">
                  <c:v>0.13644999999999999</c:v>
                </c:pt>
                <c:pt idx="48">
                  <c:v>0.13705999999999999</c:v>
                </c:pt>
                <c:pt idx="49">
                  <c:v>0.13766</c:v>
                </c:pt>
                <c:pt idx="50">
                  <c:v>0.13827</c:v>
                </c:pt>
                <c:pt idx="51">
                  <c:v>0.13888</c:v>
                </c:pt>
                <c:pt idx="52">
                  <c:v>0.13949</c:v>
                </c:pt>
                <c:pt idx="53">
                  <c:v>0.1401</c:v>
                </c:pt>
                <c:pt idx="54">
                  <c:v>0.14071</c:v>
                </c:pt>
                <c:pt idx="55">
                  <c:v>0.14132</c:v>
                </c:pt>
                <c:pt idx="56">
                  <c:v>0.14193</c:v>
                </c:pt>
                <c:pt idx="57">
                  <c:v>0.14254</c:v>
                </c:pt>
                <c:pt idx="58">
                  <c:v>0.14315</c:v>
                </c:pt>
                <c:pt idx="59">
                  <c:v>0.14376</c:v>
                </c:pt>
                <c:pt idx="60">
                  <c:v>0.14437</c:v>
                </c:pt>
                <c:pt idx="61">
                  <c:v>0.14498</c:v>
                </c:pt>
                <c:pt idx="62">
                  <c:v>0.14557999999999999</c:v>
                </c:pt>
                <c:pt idx="63">
                  <c:v>0.14618999999999999</c:v>
                </c:pt>
                <c:pt idx="64">
                  <c:v>0.14680000000000001</c:v>
                </c:pt>
                <c:pt idx="65">
                  <c:v>0.14741000000000001</c:v>
                </c:pt>
                <c:pt idx="66">
                  <c:v>0.14802000000000001</c:v>
                </c:pt>
                <c:pt idx="67">
                  <c:v>0.14863000000000001</c:v>
                </c:pt>
                <c:pt idx="68">
                  <c:v>0.14924000000000001</c:v>
                </c:pt>
                <c:pt idx="69">
                  <c:v>0.14985000000000001</c:v>
                </c:pt>
                <c:pt idx="70">
                  <c:v>0.15046000000000001</c:v>
                </c:pt>
                <c:pt idx="71">
                  <c:v>0.15107000000000001</c:v>
                </c:pt>
                <c:pt idx="72">
                  <c:v>0.15168000000000001</c:v>
                </c:pt>
                <c:pt idx="73">
                  <c:v>0.15229000000000001</c:v>
                </c:pt>
                <c:pt idx="74">
                  <c:v>0.15290000000000001</c:v>
                </c:pt>
                <c:pt idx="75">
                  <c:v>0.15351000000000001</c:v>
                </c:pt>
                <c:pt idx="76">
                  <c:v>0.15411</c:v>
                </c:pt>
                <c:pt idx="77">
                  <c:v>0.15472</c:v>
                </c:pt>
                <c:pt idx="78">
                  <c:v>0.15533</c:v>
                </c:pt>
                <c:pt idx="79">
                  <c:v>0.15594</c:v>
                </c:pt>
                <c:pt idx="80">
                  <c:v>0.15654999999999999</c:v>
                </c:pt>
                <c:pt idx="81">
                  <c:v>0.15715999999999999</c:v>
                </c:pt>
                <c:pt idx="82">
                  <c:v>0.15776999999999999</c:v>
                </c:pt>
                <c:pt idx="83">
                  <c:v>0.15837999999999999</c:v>
                </c:pt>
                <c:pt idx="84">
                  <c:v>0.15898999999999999</c:v>
                </c:pt>
                <c:pt idx="85">
                  <c:v>0.15959999999999999</c:v>
                </c:pt>
                <c:pt idx="86">
                  <c:v>0.16020999999999999</c:v>
                </c:pt>
                <c:pt idx="87">
                  <c:v>0.16081999999999999</c:v>
                </c:pt>
                <c:pt idx="88">
                  <c:v>0.16142999999999999</c:v>
                </c:pt>
                <c:pt idx="89">
                  <c:v>0.16203000000000001</c:v>
                </c:pt>
                <c:pt idx="90">
                  <c:v>0.16264000000000001</c:v>
                </c:pt>
                <c:pt idx="91">
                  <c:v>0.16325000000000001</c:v>
                </c:pt>
                <c:pt idx="92">
                  <c:v>0.16386000000000001</c:v>
                </c:pt>
                <c:pt idx="93">
                  <c:v>0.16447000000000001</c:v>
                </c:pt>
                <c:pt idx="94">
                  <c:v>0.16508</c:v>
                </c:pt>
                <c:pt idx="95">
                  <c:v>0.16569</c:v>
                </c:pt>
                <c:pt idx="96">
                  <c:v>0.1663</c:v>
                </c:pt>
                <c:pt idx="97">
                  <c:v>0.16691</c:v>
                </c:pt>
                <c:pt idx="98">
                  <c:v>0.16752</c:v>
                </c:pt>
                <c:pt idx="99">
                  <c:v>0.16813</c:v>
                </c:pt>
                <c:pt idx="100">
                  <c:v>0.16874</c:v>
                </c:pt>
                <c:pt idx="101">
                  <c:v>0.16935</c:v>
                </c:pt>
                <c:pt idx="102">
                  <c:v>0.16994999999999999</c:v>
                </c:pt>
                <c:pt idx="103">
                  <c:v>0.17055999999999999</c:v>
                </c:pt>
                <c:pt idx="104">
                  <c:v>0.17116999999999999</c:v>
                </c:pt>
                <c:pt idx="105">
                  <c:v>0.17177999999999999</c:v>
                </c:pt>
                <c:pt idx="106">
                  <c:v>0.17238999999999999</c:v>
                </c:pt>
                <c:pt idx="107">
                  <c:v>0.17299999999999999</c:v>
                </c:pt>
                <c:pt idx="108">
                  <c:v>0.17360999999999999</c:v>
                </c:pt>
                <c:pt idx="109">
                  <c:v>0.17422000000000001</c:v>
                </c:pt>
                <c:pt idx="110">
                  <c:v>0.17483000000000001</c:v>
                </c:pt>
                <c:pt idx="111">
                  <c:v>0.17544000000000001</c:v>
                </c:pt>
                <c:pt idx="112">
                  <c:v>0.17605000000000001</c:v>
                </c:pt>
                <c:pt idx="113">
                  <c:v>0.17666000000000001</c:v>
                </c:pt>
                <c:pt idx="114">
                  <c:v>0.17727000000000001</c:v>
                </c:pt>
                <c:pt idx="115">
                  <c:v>0.17787</c:v>
                </c:pt>
                <c:pt idx="116">
                  <c:v>0.17848</c:v>
                </c:pt>
                <c:pt idx="117">
                  <c:v>0.17909</c:v>
                </c:pt>
                <c:pt idx="118">
                  <c:v>0.1797</c:v>
                </c:pt>
                <c:pt idx="119">
                  <c:v>0.18031</c:v>
                </c:pt>
                <c:pt idx="120">
                  <c:v>0.18092</c:v>
                </c:pt>
                <c:pt idx="121">
                  <c:v>0.18153</c:v>
                </c:pt>
                <c:pt idx="122">
                  <c:v>0.18214</c:v>
                </c:pt>
                <c:pt idx="123">
                  <c:v>0.18275</c:v>
                </c:pt>
                <c:pt idx="124">
                  <c:v>0.18336</c:v>
                </c:pt>
                <c:pt idx="125">
                  <c:v>0.18396999999999999</c:v>
                </c:pt>
                <c:pt idx="126">
                  <c:v>0.18457999999999999</c:v>
                </c:pt>
                <c:pt idx="127">
                  <c:v>0.18518999999999999</c:v>
                </c:pt>
                <c:pt idx="128">
                  <c:v>0.18579000000000001</c:v>
                </c:pt>
                <c:pt idx="129">
                  <c:v>0.18640000000000001</c:v>
                </c:pt>
                <c:pt idx="130">
                  <c:v>0.18701000000000001</c:v>
                </c:pt>
                <c:pt idx="131">
                  <c:v>0.18762000000000001</c:v>
                </c:pt>
                <c:pt idx="132">
                  <c:v>0.18823000000000001</c:v>
                </c:pt>
                <c:pt idx="133">
                  <c:v>0.18884000000000001</c:v>
                </c:pt>
                <c:pt idx="134">
                  <c:v>0.18945000000000001</c:v>
                </c:pt>
                <c:pt idx="135">
                  <c:v>0.19006000000000001</c:v>
                </c:pt>
                <c:pt idx="136">
                  <c:v>0.19067000000000001</c:v>
                </c:pt>
                <c:pt idx="137">
                  <c:v>0.19128000000000001</c:v>
                </c:pt>
                <c:pt idx="138">
                  <c:v>0.19189000000000001</c:v>
                </c:pt>
                <c:pt idx="139">
                  <c:v>0.1925</c:v>
                </c:pt>
                <c:pt idx="140">
                  <c:v>0.19311</c:v>
                </c:pt>
                <c:pt idx="141">
                  <c:v>0.19370999999999999</c:v>
                </c:pt>
                <c:pt idx="142">
                  <c:v>0.19431999999999999</c:v>
                </c:pt>
                <c:pt idx="143">
                  <c:v>0.19492999999999999</c:v>
                </c:pt>
                <c:pt idx="144">
                  <c:v>0.19553999999999999</c:v>
                </c:pt>
                <c:pt idx="145">
                  <c:v>0.19614999999999999</c:v>
                </c:pt>
                <c:pt idx="146">
                  <c:v>0.19675999999999999</c:v>
                </c:pt>
                <c:pt idx="147">
                  <c:v>0.19736999999999999</c:v>
                </c:pt>
                <c:pt idx="148">
                  <c:v>0.19797999999999999</c:v>
                </c:pt>
                <c:pt idx="149">
                  <c:v>0.19858999999999999</c:v>
                </c:pt>
                <c:pt idx="150">
                  <c:v>0.19919999999999999</c:v>
                </c:pt>
                <c:pt idx="151">
                  <c:v>0.19980999999999999</c:v>
                </c:pt>
                <c:pt idx="152">
                  <c:v>0.20041999999999999</c:v>
                </c:pt>
                <c:pt idx="153">
                  <c:v>0.20102999999999999</c:v>
                </c:pt>
                <c:pt idx="154">
                  <c:v>0.20163</c:v>
                </c:pt>
                <c:pt idx="155">
                  <c:v>0.20224</c:v>
                </c:pt>
                <c:pt idx="156">
                  <c:v>0.20285</c:v>
                </c:pt>
                <c:pt idx="157">
                  <c:v>0.20346</c:v>
                </c:pt>
                <c:pt idx="158">
                  <c:v>0.20407</c:v>
                </c:pt>
                <c:pt idx="159">
                  <c:v>0.20468</c:v>
                </c:pt>
                <c:pt idx="160">
                  <c:v>0.20529</c:v>
                </c:pt>
                <c:pt idx="161">
                  <c:v>0.2059</c:v>
                </c:pt>
                <c:pt idx="162">
                  <c:v>0.20651</c:v>
                </c:pt>
                <c:pt idx="163">
                  <c:v>0.20712</c:v>
                </c:pt>
                <c:pt idx="164">
                  <c:v>0.20773</c:v>
                </c:pt>
                <c:pt idx="165">
                  <c:v>0.20834</c:v>
                </c:pt>
                <c:pt idx="166">
                  <c:v>0.20895</c:v>
                </c:pt>
                <c:pt idx="167">
                  <c:v>0.20954999999999999</c:v>
                </c:pt>
                <c:pt idx="168">
                  <c:v>0.21016000000000001</c:v>
                </c:pt>
                <c:pt idx="169">
                  <c:v>0.21077000000000001</c:v>
                </c:pt>
                <c:pt idx="170">
                  <c:v>0.21138000000000001</c:v>
                </c:pt>
                <c:pt idx="171">
                  <c:v>0.21199000000000001</c:v>
                </c:pt>
                <c:pt idx="172">
                  <c:v>0.21260000000000001</c:v>
                </c:pt>
                <c:pt idx="173">
                  <c:v>0.21321000000000001</c:v>
                </c:pt>
                <c:pt idx="174">
                  <c:v>0.21382000000000001</c:v>
                </c:pt>
                <c:pt idx="175">
                  <c:v>0.21443000000000001</c:v>
                </c:pt>
                <c:pt idx="176">
                  <c:v>0.21504000000000001</c:v>
                </c:pt>
                <c:pt idx="177">
                  <c:v>0.21565000000000001</c:v>
                </c:pt>
                <c:pt idx="178">
                  <c:v>0.21626000000000001</c:v>
                </c:pt>
                <c:pt idx="179">
                  <c:v>0.21687000000000001</c:v>
                </c:pt>
                <c:pt idx="180">
                  <c:v>0.21747</c:v>
                </c:pt>
                <c:pt idx="181">
                  <c:v>0.21808</c:v>
                </c:pt>
                <c:pt idx="182">
                  <c:v>0.21869</c:v>
                </c:pt>
                <c:pt idx="183">
                  <c:v>0.21929999999999999</c:v>
                </c:pt>
                <c:pt idx="184">
                  <c:v>0.21990999999999999</c:v>
                </c:pt>
                <c:pt idx="185">
                  <c:v>0.22051999999999999</c:v>
                </c:pt>
                <c:pt idx="186">
                  <c:v>0.22112999999999999</c:v>
                </c:pt>
                <c:pt idx="187">
                  <c:v>0.22173999999999999</c:v>
                </c:pt>
                <c:pt idx="188">
                  <c:v>0.22234999999999999</c:v>
                </c:pt>
                <c:pt idx="189">
                  <c:v>0.22295999999999999</c:v>
                </c:pt>
                <c:pt idx="190">
                  <c:v>0.22356999999999999</c:v>
                </c:pt>
                <c:pt idx="191">
                  <c:v>0.22417999999999999</c:v>
                </c:pt>
                <c:pt idx="192">
                  <c:v>0.22478999999999999</c:v>
                </c:pt>
                <c:pt idx="193">
                  <c:v>0.22539000000000001</c:v>
                </c:pt>
                <c:pt idx="194">
                  <c:v>0.22600000000000001</c:v>
                </c:pt>
                <c:pt idx="195">
                  <c:v>0.22661000000000001</c:v>
                </c:pt>
                <c:pt idx="196">
                  <c:v>0.22722000000000001</c:v>
                </c:pt>
                <c:pt idx="197">
                  <c:v>0.22783</c:v>
                </c:pt>
                <c:pt idx="198">
                  <c:v>0.22844</c:v>
                </c:pt>
                <c:pt idx="199">
                  <c:v>0.22905</c:v>
                </c:pt>
                <c:pt idx="200">
                  <c:v>0.22966</c:v>
                </c:pt>
                <c:pt idx="201">
                  <c:v>0.23027</c:v>
                </c:pt>
                <c:pt idx="202">
                  <c:v>0.23088</c:v>
                </c:pt>
                <c:pt idx="203">
                  <c:v>0.23130000000000001</c:v>
                </c:pt>
                <c:pt idx="204">
                  <c:v>0.23169000000000001</c:v>
                </c:pt>
                <c:pt idx="205">
                  <c:v>0.23208999999999999</c:v>
                </c:pt>
                <c:pt idx="206">
                  <c:v>0.23249</c:v>
                </c:pt>
                <c:pt idx="207">
                  <c:v>0.23289000000000001</c:v>
                </c:pt>
                <c:pt idx="208">
                  <c:v>0.23329</c:v>
                </c:pt>
                <c:pt idx="209">
                  <c:v>0.23369000000000001</c:v>
                </c:pt>
                <c:pt idx="210">
                  <c:v>0.23408000000000001</c:v>
                </c:pt>
                <c:pt idx="211">
                  <c:v>0.23447999999999999</c:v>
                </c:pt>
                <c:pt idx="212">
                  <c:v>0.23488000000000001</c:v>
                </c:pt>
                <c:pt idx="213">
                  <c:v>0.23527999999999999</c:v>
                </c:pt>
                <c:pt idx="214">
                  <c:v>0.23568</c:v>
                </c:pt>
                <c:pt idx="215">
                  <c:v>0.23607</c:v>
                </c:pt>
                <c:pt idx="216">
                  <c:v>0.23647000000000001</c:v>
                </c:pt>
                <c:pt idx="217">
                  <c:v>0.23687</c:v>
                </c:pt>
                <c:pt idx="218">
                  <c:v>0.23727000000000001</c:v>
                </c:pt>
                <c:pt idx="219">
                  <c:v>0.23766999999999999</c:v>
                </c:pt>
                <c:pt idx="220">
                  <c:v>0.23805999999999999</c:v>
                </c:pt>
                <c:pt idx="221">
                  <c:v>0.23846000000000001</c:v>
                </c:pt>
                <c:pt idx="222">
                  <c:v>0.23885999999999999</c:v>
                </c:pt>
                <c:pt idx="223">
                  <c:v>0.23926</c:v>
                </c:pt>
                <c:pt idx="224">
                  <c:v>0.23966000000000001</c:v>
                </c:pt>
                <c:pt idx="225">
                  <c:v>0.24005000000000001</c:v>
                </c:pt>
                <c:pt idx="226">
                  <c:v>0.24045</c:v>
                </c:pt>
                <c:pt idx="227">
                  <c:v>0.24085000000000001</c:v>
                </c:pt>
                <c:pt idx="228">
                  <c:v>0.24124999999999999</c:v>
                </c:pt>
                <c:pt idx="229">
                  <c:v>0.24165</c:v>
                </c:pt>
                <c:pt idx="230">
                  <c:v>0.24204000000000001</c:v>
                </c:pt>
                <c:pt idx="231">
                  <c:v>0.24243999999999999</c:v>
                </c:pt>
                <c:pt idx="232">
                  <c:v>0.24284</c:v>
                </c:pt>
                <c:pt idx="233">
                  <c:v>0.24324000000000001</c:v>
                </c:pt>
                <c:pt idx="234">
                  <c:v>0.24364</c:v>
                </c:pt>
                <c:pt idx="235">
                  <c:v>0.24404000000000001</c:v>
                </c:pt>
                <c:pt idx="236">
                  <c:v>0.24443000000000001</c:v>
                </c:pt>
                <c:pt idx="237">
                  <c:v>0.24482999999999999</c:v>
                </c:pt>
                <c:pt idx="238">
                  <c:v>0.24523</c:v>
                </c:pt>
                <c:pt idx="239">
                  <c:v>0.24562999999999999</c:v>
                </c:pt>
                <c:pt idx="240">
                  <c:v>0.24603</c:v>
                </c:pt>
                <c:pt idx="241">
                  <c:v>0.24642</c:v>
                </c:pt>
                <c:pt idx="242">
                  <c:v>0.24682000000000001</c:v>
                </c:pt>
                <c:pt idx="243">
                  <c:v>0.24722</c:v>
                </c:pt>
                <c:pt idx="244">
                  <c:v>0.24762000000000001</c:v>
                </c:pt>
                <c:pt idx="245">
                  <c:v>0.24801999999999999</c:v>
                </c:pt>
                <c:pt idx="246">
                  <c:v>0.24840999999999999</c:v>
                </c:pt>
                <c:pt idx="247">
                  <c:v>0.24881</c:v>
                </c:pt>
                <c:pt idx="248">
                  <c:v>0.24920999999999999</c:v>
                </c:pt>
                <c:pt idx="249">
                  <c:v>0.24961</c:v>
                </c:pt>
                <c:pt idx="250">
                  <c:v>0.25001000000000001</c:v>
                </c:pt>
                <c:pt idx="251">
                  <c:v>0.25040000000000001</c:v>
                </c:pt>
                <c:pt idx="252">
                  <c:v>0.25080000000000002</c:v>
                </c:pt>
                <c:pt idx="253">
                  <c:v>0.25119999999999998</c:v>
                </c:pt>
                <c:pt idx="254">
                  <c:v>0.25159999999999999</c:v>
                </c:pt>
                <c:pt idx="255">
                  <c:v>0.252</c:v>
                </c:pt>
                <c:pt idx="256">
                  <c:v>0.25239</c:v>
                </c:pt>
                <c:pt idx="257">
                  <c:v>0.25279000000000001</c:v>
                </c:pt>
                <c:pt idx="258">
                  <c:v>0.25319000000000003</c:v>
                </c:pt>
                <c:pt idx="259">
                  <c:v>0.25358999999999998</c:v>
                </c:pt>
                <c:pt idx="260">
                  <c:v>0.25398999999999999</c:v>
                </c:pt>
                <c:pt idx="261">
                  <c:v>0.25438</c:v>
                </c:pt>
                <c:pt idx="262">
                  <c:v>0.25478000000000001</c:v>
                </c:pt>
                <c:pt idx="263">
                  <c:v>0.25518000000000002</c:v>
                </c:pt>
                <c:pt idx="264">
                  <c:v>0.25557999999999997</c:v>
                </c:pt>
                <c:pt idx="265">
                  <c:v>0.25597999999999999</c:v>
                </c:pt>
                <c:pt idx="266">
                  <c:v>0.25638</c:v>
                </c:pt>
                <c:pt idx="267">
                  <c:v>0.25677</c:v>
                </c:pt>
                <c:pt idx="268">
                  <c:v>0.25717000000000001</c:v>
                </c:pt>
                <c:pt idx="269">
                  <c:v>0.25757000000000002</c:v>
                </c:pt>
                <c:pt idx="270">
                  <c:v>0.25796999999999998</c:v>
                </c:pt>
                <c:pt idx="271">
                  <c:v>0.25836999999999999</c:v>
                </c:pt>
                <c:pt idx="272">
                  <c:v>0.25875999999999999</c:v>
                </c:pt>
                <c:pt idx="273">
                  <c:v>0.25916</c:v>
                </c:pt>
                <c:pt idx="274">
                  <c:v>0.25956000000000001</c:v>
                </c:pt>
                <c:pt idx="275">
                  <c:v>0.25996000000000002</c:v>
                </c:pt>
                <c:pt idx="276">
                  <c:v>0.26035999999999998</c:v>
                </c:pt>
                <c:pt idx="277">
                  <c:v>0.26074999999999998</c:v>
                </c:pt>
                <c:pt idx="278">
                  <c:v>0.26114999999999999</c:v>
                </c:pt>
                <c:pt idx="279">
                  <c:v>0.26155</c:v>
                </c:pt>
                <c:pt idx="280">
                  <c:v>0.26195000000000002</c:v>
                </c:pt>
                <c:pt idx="281">
                  <c:v>0.26235000000000003</c:v>
                </c:pt>
                <c:pt idx="282">
                  <c:v>0.26273999999999997</c:v>
                </c:pt>
                <c:pt idx="283">
                  <c:v>0.26313999999999999</c:v>
                </c:pt>
                <c:pt idx="284">
                  <c:v>0.26354</c:v>
                </c:pt>
                <c:pt idx="285">
                  <c:v>0.26394000000000001</c:v>
                </c:pt>
                <c:pt idx="286">
                  <c:v>0.26434000000000002</c:v>
                </c:pt>
                <c:pt idx="287">
                  <c:v>0.26473000000000002</c:v>
                </c:pt>
                <c:pt idx="288">
                  <c:v>0.26512999999999998</c:v>
                </c:pt>
                <c:pt idx="289">
                  <c:v>0.26552999999999999</c:v>
                </c:pt>
                <c:pt idx="290">
                  <c:v>0.26593</c:v>
                </c:pt>
                <c:pt idx="291">
                  <c:v>0.26633000000000001</c:v>
                </c:pt>
                <c:pt idx="292">
                  <c:v>0.26673000000000002</c:v>
                </c:pt>
                <c:pt idx="293">
                  <c:v>0.26712000000000002</c:v>
                </c:pt>
                <c:pt idx="294">
                  <c:v>0.26773999999999998</c:v>
                </c:pt>
                <c:pt idx="295">
                  <c:v>0.26843</c:v>
                </c:pt>
                <c:pt idx="296">
                  <c:v>0.26912000000000003</c:v>
                </c:pt>
                <c:pt idx="297">
                  <c:v>0.26982</c:v>
                </c:pt>
                <c:pt idx="298">
                  <c:v>0.27050999999999997</c:v>
                </c:pt>
                <c:pt idx="299">
                  <c:v>0.2712</c:v>
                </c:pt>
                <c:pt idx="300">
                  <c:v>0.27189000000000002</c:v>
                </c:pt>
                <c:pt idx="301">
                  <c:v>0.27257999999999999</c:v>
                </c:pt>
                <c:pt idx="302">
                  <c:v>0.27328000000000002</c:v>
                </c:pt>
                <c:pt idx="303">
                  <c:v>0.27396999999999999</c:v>
                </c:pt>
                <c:pt idx="304">
                  <c:v>0.27466000000000002</c:v>
                </c:pt>
                <c:pt idx="305">
                  <c:v>0.27534999999999998</c:v>
                </c:pt>
                <c:pt idx="306">
                  <c:v>0.27604000000000001</c:v>
                </c:pt>
                <c:pt idx="307">
                  <c:v>0.27673999999999999</c:v>
                </c:pt>
                <c:pt idx="308">
                  <c:v>0.27743000000000001</c:v>
                </c:pt>
                <c:pt idx="309">
                  <c:v>0.27811999999999998</c:v>
                </c:pt>
                <c:pt idx="310">
                  <c:v>0.27881</c:v>
                </c:pt>
                <c:pt idx="311">
                  <c:v>0.27950000000000003</c:v>
                </c:pt>
                <c:pt idx="312">
                  <c:v>0.2802</c:v>
                </c:pt>
                <c:pt idx="313">
                  <c:v>0.28088999999999997</c:v>
                </c:pt>
                <c:pt idx="314">
                  <c:v>0.28158</c:v>
                </c:pt>
                <c:pt idx="315">
                  <c:v>0.28227000000000002</c:v>
                </c:pt>
                <c:pt idx="316">
                  <c:v>0.28295999999999999</c:v>
                </c:pt>
                <c:pt idx="317">
                  <c:v>0.28366000000000002</c:v>
                </c:pt>
                <c:pt idx="318">
                  <c:v>0.28434999999999999</c:v>
                </c:pt>
                <c:pt idx="319">
                  <c:v>0.28504000000000002</c:v>
                </c:pt>
                <c:pt idx="320">
                  <c:v>0.28572999999999998</c:v>
                </c:pt>
                <c:pt idx="321">
                  <c:v>0.28642000000000001</c:v>
                </c:pt>
                <c:pt idx="322">
                  <c:v>0.28711999999999999</c:v>
                </c:pt>
                <c:pt idx="323">
                  <c:v>0.28781000000000001</c:v>
                </c:pt>
                <c:pt idx="324">
                  <c:v>0.28849999999999998</c:v>
                </c:pt>
                <c:pt idx="325">
                  <c:v>0.28919</c:v>
                </c:pt>
                <c:pt idx="326">
                  <c:v>0.28988000000000003</c:v>
                </c:pt>
                <c:pt idx="327">
                  <c:v>0.29058</c:v>
                </c:pt>
                <c:pt idx="328">
                  <c:v>0.29126999999999997</c:v>
                </c:pt>
                <c:pt idx="329">
                  <c:v>0.29196</c:v>
                </c:pt>
                <c:pt idx="330">
                  <c:v>0.29265000000000002</c:v>
                </c:pt>
                <c:pt idx="331">
                  <c:v>0.29333999999999999</c:v>
                </c:pt>
                <c:pt idx="332">
                  <c:v>0.29404000000000002</c:v>
                </c:pt>
                <c:pt idx="333">
                  <c:v>0.29472999999999999</c:v>
                </c:pt>
                <c:pt idx="334">
                  <c:v>0.29542000000000002</c:v>
                </c:pt>
                <c:pt idx="335">
                  <c:v>0.29610999999999998</c:v>
                </c:pt>
                <c:pt idx="336">
                  <c:v>0.29680000000000001</c:v>
                </c:pt>
                <c:pt idx="337">
                  <c:v>0.29749999999999999</c:v>
                </c:pt>
                <c:pt idx="338">
                  <c:v>0.29819000000000001</c:v>
                </c:pt>
                <c:pt idx="339">
                  <c:v>0.29887999999999998</c:v>
                </c:pt>
                <c:pt idx="340">
                  <c:v>0.29957</c:v>
                </c:pt>
                <c:pt idx="341">
                  <c:v>0.30026000000000003</c:v>
                </c:pt>
                <c:pt idx="342">
                  <c:v>0.30096000000000001</c:v>
                </c:pt>
                <c:pt idx="343">
                  <c:v>0.30164999999999997</c:v>
                </c:pt>
                <c:pt idx="344">
                  <c:v>0.30234</c:v>
                </c:pt>
                <c:pt idx="345">
                  <c:v>0.30303000000000002</c:v>
                </c:pt>
                <c:pt idx="346">
                  <c:v>0.30371999999999999</c:v>
                </c:pt>
                <c:pt idx="347">
                  <c:v>0.30442000000000002</c:v>
                </c:pt>
                <c:pt idx="348">
                  <c:v>0.30510999999999999</c:v>
                </c:pt>
                <c:pt idx="349">
                  <c:v>0.30580000000000002</c:v>
                </c:pt>
                <c:pt idx="350">
                  <c:v>0.30648999999999998</c:v>
                </c:pt>
                <c:pt idx="351">
                  <c:v>0.30718000000000001</c:v>
                </c:pt>
                <c:pt idx="352">
                  <c:v>0.30787999999999999</c:v>
                </c:pt>
                <c:pt idx="353">
                  <c:v>0.30857000000000001</c:v>
                </c:pt>
                <c:pt idx="354">
                  <c:v>0.30925999999999998</c:v>
                </c:pt>
                <c:pt idx="355">
                  <c:v>0.30995</c:v>
                </c:pt>
                <c:pt idx="356">
                  <c:v>0.31064000000000003</c:v>
                </c:pt>
                <c:pt idx="357">
                  <c:v>0.31133</c:v>
                </c:pt>
                <c:pt idx="358">
                  <c:v>0.31202999999999997</c:v>
                </c:pt>
                <c:pt idx="359">
                  <c:v>0.31272</c:v>
                </c:pt>
                <c:pt idx="360">
                  <c:v>0.31341000000000002</c:v>
                </c:pt>
                <c:pt idx="361">
                  <c:v>0.31409999999999999</c:v>
                </c:pt>
                <c:pt idx="362">
                  <c:v>0.31479000000000001</c:v>
                </c:pt>
                <c:pt idx="363">
                  <c:v>0.31548999999999999</c:v>
                </c:pt>
                <c:pt idx="364">
                  <c:v>0.31618000000000002</c:v>
                </c:pt>
                <c:pt idx="365">
                  <c:v>0.31686999999999999</c:v>
                </c:pt>
                <c:pt idx="366">
                  <c:v>0.31756000000000001</c:v>
                </c:pt>
                <c:pt idx="367">
                  <c:v>0.31824999999999998</c:v>
                </c:pt>
                <c:pt idx="368">
                  <c:v>0.31895000000000001</c:v>
                </c:pt>
                <c:pt idx="369">
                  <c:v>0.31963999999999998</c:v>
                </c:pt>
                <c:pt idx="370">
                  <c:v>0.32033</c:v>
                </c:pt>
                <c:pt idx="371">
                  <c:v>0.32102000000000003</c:v>
                </c:pt>
                <c:pt idx="372">
                  <c:v>0.32171</c:v>
                </c:pt>
                <c:pt idx="373">
                  <c:v>0.32240999999999997</c:v>
                </c:pt>
                <c:pt idx="374">
                  <c:v>0.3231</c:v>
                </c:pt>
                <c:pt idx="375">
                  <c:v>0.32379000000000002</c:v>
                </c:pt>
                <c:pt idx="376">
                  <c:v>0.32447999999999999</c:v>
                </c:pt>
                <c:pt idx="377">
                  <c:v>0.32517000000000001</c:v>
                </c:pt>
                <c:pt idx="378">
                  <c:v>0.32586999999999999</c:v>
                </c:pt>
                <c:pt idx="379">
                  <c:v>0.32656000000000002</c:v>
                </c:pt>
                <c:pt idx="380">
                  <c:v>0.32724999999999999</c:v>
                </c:pt>
                <c:pt idx="381">
                  <c:v>0.32794000000000001</c:v>
                </c:pt>
                <c:pt idx="382">
                  <c:v>0.32862999999999998</c:v>
                </c:pt>
                <c:pt idx="383">
                  <c:v>0.32933000000000001</c:v>
                </c:pt>
                <c:pt idx="384">
                  <c:v>0.33001999999999998</c:v>
                </c:pt>
                <c:pt idx="385">
                  <c:v>0.33071</c:v>
                </c:pt>
                <c:pt idx="386">
                  <c:v>0.33139999999999997</c:v>
                </c:pt>
                <c:pt idx="387">
                  <c:v>0.33209</c:v>
                </c:pt>
                <c:pt idx="388">
                  <c:v>0.33278999999999997</c:v>
                </c:pt>
                <c:pt idx="389">
                  <c:v>0.33348</c:v>
                </c:pt>
                <c:pt idx="390">
                  <c:v>0.33417000000000002</c:v>
                </c:pt>
                <c:pt idx="391">
                  <c:v>0.33485999999999999</c:v>
                </c:pt>
                <c:pt idx="392">
                  <c:v>0.33555000000000001</c:v>
                </c:pt>
                <c:pt idx="393">
                  <c:v>0.33624999999999999</c:v>
                </c:pt>
                <c:pt idx="394">
                  <c:v>0.33694000000000002</c:v>
                </c:pt>
                <c:pt idx="395">
                  <c:v>0.33762999999999999</c:v>
                </c:pt>
                <c:pt idx="396">
                  <c:v>0.33832000000000001</c:v>
                </c:pt>
                <c:pt idx="397">
                  <c:v>0.33900999999999998</c:v>
                </c:pt>
                <c:pt idx="398">
                  <c:v>0.33971000000000001</c:v>
                </c:pt>
                <c:pt idx="399">
                  <c:v>0.34039999999999998</c:v>
                </c:pt>
                <c:pt idx="400">
                  <c:v>0.34109</c:v>
                </c:pt>
                <c:pt idx="401">
                  <c:v>0.34177999999999997</c:v>
                </c:pt>
                <c:pt idx="402">
                  <c:v>0.34247</c:v>
                </c:pt>
                <c:pt idx="403">
                  <c:v>0.34316999999999998</c:v>
                </c:pt>
                <c:pt idx="404">
                  <c:v>0.34386</c:v>
                </c:pt>
                <c:pt idx="405">
                  <c:v>0.34455000000000002</c:v>
                </c:pt>
                <c:pt idx="406">
                  <c:v>0.34523999999999999</c:v>
                </c:pt>
                <c:pt idx="407">
                  <c:v>0.34593000000000002</c:v>
                </c:pt>
                <c:pt idx="408">
                  <c:v>0.34662999999999999</c:v>
                </c:pt>
                <c:pt idx="409">
                  <c:v>0.34732000000000002</c:v>
                </c:pt>
                <c:pt idx="410">
                  <c:v>0.34800999999999999</c:v>
                </c:pt>
                <c:pt idx="411">
                  <c:v>0.34870000000000001</c:v>
                </c:pt>
                <c:pt idx="412">
                  <c:v>0.34938999999999998</c:v>
                </c:pt>
                <c:pt idx="413">
                  <c:v>0.35009000000000001</c:v>
                </c:pt>
                <c:pt idx="414">
                  <c:v>0.35077999999999998</c:v>
                </c:pt>
                <c:pt idx="415">
                  <c:v>0.35147</c:v>
                </c:pt>
                <c:pt idx="416">
                  <c:v>0.35215999999999997</c:v>
                </c:pt>
                <c:pt idx="417">
                  <c:v>0.35285</c:v>
                </c:pt>
                <c:pt idx="418">
                  <c:v>0.35354000000000002</c:v>
                </c:pt>
                <c:pt idx="419">
                  <c:v>0.35424</c:v>
                </c:pt>
                <c:pt idx="420">
                  <c:v>0.35493000000000002</c:v>
                </c:pt>
                <c:pt idx="421">
                  <c:v>0.35561999999999999</c:v>
                </c:pt>
                <c:pt idx="422">
                  <c:v>0.35631000000000002</c:v>
                </c:pt>
                <c:pt idx="423">
                  <c:v>0.35699999999999998</c:v>
                </c:pt>
                <c:pt idx="424">
                  <c:v>0.35770000000000002</c:v>
                </c:pt>
                <c:pt idx="425">
                  <c:v>0.35838999999999999</c:v>
                </c:pt>
                <c:pt idx="426">
                  <c:v>0.35908000000000001</c:v>
                </c:pt>
                <c:pt idx="427">
                  <c:v>0.35981000000000002</c:v>
                </c:pt>
                <c:pt idx="428">
                  <c:v>0.36076000000000003</c:v>
                </c:pt>
                <c:pt idx="429">
                  <c:v>0.36170999999999998</c:v>
                </c:pt>
                <c:pt idx="430">
                  <c:v>0.36265999999999998</c:v>
                </c:pt>
                <c:pt idx="431">
                  <c:v>0.36360999999999999</c:v>
                </c:pt>
                <c:pt idx="432">
                  <c:v>0.36454999999999999</c:v>
                </c:pt>
                <c:pt idx="433">
                  <c:v>0.36549999999999999</c:v>
                </c:pt>
                <c:pt idx="434">
                  <c:v>0.36645</c:v>
                </c:pt>
                <c:pt idx="435">
                  <c:v>0.3674</c:v>
                </c:pt>
                <c:pt idx="436">
                  <c:v>0.36835000000000001</c:v>
                </c:pt>
                <c:pt idx="437">
                  <c:v>0.36930000000000002</c:v>
                </c:pt>
                <c:pt idx="438">
                  <c:v>0.37025000000000002</c:v>
                </c:pt>
                <c:pt idx="439">
                  <c:v>0.37119999999999997</c:v>
                </c:pt>
                <c:pt idx="440">
                  <c:v>0.37214999999999998</c:v>
                </c:pt>
                <c:pt idx="441">
                  <c:v>0.37309999999999999</c:v>
                </c:pt>
                <c:pt idx="442">
                  <c:v>0.37404999999999999</c:v>
                </c:pt>
                <c:pt idx="443">
                  <c:v>0.375</c:v>
                </c:pt>
                <c:pt idx="444">
                  <c:v>0.37595000000000001</c:v>
                </c:pt>
                <c:pt idx="445">
                  <c:v>0.37690000000000001</c:v>
                </c:pt>
                <c:pt idx="446">
                  <c:v>0.37785000000000002</c:v>
                </c:pt>
                <c:pt idx="447">
                  <c:v>0.37880000000000003</c:v>
                </c:pt>
                <c:pt idx="448">
                  <c:v>0.37974999999999998</c:v>
                </c:pt>
                <c:pt idx="449">
                  <c:v>0.38069999999999998</c:v>
                </c:pt>
                <c:pt idx="450">
                  <c:v>0.38163999999999998</c:v>
                </c:pt>
                <c:pt idx="451">
                  <c:v>0.38258999999999999</c:v>
                </c:pt>
                <c:pt idx="452">
                  <c:v>0.38353999999999999</c:v>
                </c:pt>
                <c:pt idx="453">
                  <c:v>0.38449</c:v>
                </c:pt>
                <c:pt idx="454">
                  <c:v>0.38544</c:v>
                </c:pt>
                <c:pt idx="455">
                  <c:v>0.38639000000000001</c:v>
                </c:pt>
                <c:pt idx="456">
                  <c:v>0.38734000000000002</c:v>
                </c:pt>
                <c:pt idx="457">
                  <c:v>0.38829000000000002</c:v>
                </c:pt>
                <c:pt idx="458">
                  <c:v>0.38923999999999997</c:v>
                </c:pt>
                <c:pt idx="459">
                  <c:v>0.39018999999999998</c:v>
                </c:pt>
                <c:pt idx="460">
                  <c:v>0.39113999999999999</c:v>
                </c:pt>
                <c:pt idx="461">
                  <c:v>0.39208999999999999</c:v>
                </c:pt>
                <c:pt idx="462">
                  <c:v>0.39304</c:v>
                </c:pt>
                <c:pt idx="463">
                  <c:v>0.39399000000000001</c:v>
                </c:pt>
                <c:pt idx="464">
                  <c:v>0.39494000000000001</c:v>
                </c:pt>
                <c:pt idx="465">
                  <c:v>0.39589000000000002</c:v>
                </c:pt>
                <c:pt idx="466">
                  <c:v>0.39684000000000003</c:v>
                </c:pt>
                <c:pt idx="467">
                  <c:v>0.39778999999999998</c:v>
                </c:pt>
                <c:pt idx="468">
                  <c:v>0.39873999999999998</c:v>
                </c:pt>
                <c:pt idx="469">
                  <c:v>0.39967999999999998</c:v>
                </c:pt>
                <c:pt idx="470">
                  <c:v>0.40062999999999999</c:v>
                </c:pt>
                <c:pt idx="471">
                  <c:v>0.40167000000000003</c:v>
                </c:pt>
                <c:pt idx="472">
                  <c:v>0.40279999999999999</c:v>
                </c:pt>
                <c:pt idx="473">
                  <c:v>0.40393000000000001</c:v>
                </c:pt>
                <c:pt idx="474">
                  <c:v>0.40505999999999998</c:v>
                </c:pt>
                <c:pt idx="475">
                  <c:v>0.40617999999999999</c:v>
                </c:pt>
                <c:pt idx="476">
                  <c:v>0.40731000000000001</c:v>
                </c:pt>
                <c:pt idx="477">
                  <c:v>0.40844000000000003</c:v>
                </c:pt>
                <c:pt idx="478">
                  <c:v>0.40956999999999999</c:v>
                </c:pt>
                <c:pt idx="479">
                  <c:v>0.41070000000000001</c:v>
                </c:pt>
                <c:pt idx="480">
                  <c:v>0.41182999999999997</c:v>
                </c:pt>
                <c:pt idx="481">
                  <c:v>0.41295999999999999</c:v>
                </c:pt>
                <c:pt idx="482">
                  <c:v>0.41408</c:v>
                </c:pt>
                <c:pt idx="483">
                  <c:v>0.41521000000000002</c:v>
                </c:pt>
                <c:pt idx="484">
                  <c:v>0.41633999999999999</c:v>
                </c:pt>
                <c:pt idx="485">
                  <c:v>0.41747000000000001</c:v>
                </c:pt>
                <c:pt idx="486">
                  <c:v>0.41860000000000003</c:v>
                </c:pt>
                <c:pt idx="487">
                  <c:v>0.41972999999999999</c:v>
                </c:pt>
                <c:pt idx="488">
                  <c:v>0.42086000000000001</c:v>
                </c:pt>
                <c:pt idx="489">
                  <c:v>0.42198000000000002</c:v>
                </c:pt>
                <c:pt idx="490">
                  <c:v>0.42310999999999999</c:v>
                </c:pt>
                <c:pt idx="491">
                  <c:v>0.42424000000000001</c:v>
                </c:pt>
                <c:pt idx="492">
                  <c:v>0.42537000000000003</c:v>
                </c:pt>
                <c:pt idx="493">
                  <c:v>0.42649999999999999</c:v>
                </c:pt>
                <c:pt idx="494">
                  <c:v>0.42763000000000001</c:v>
                </c:pt>
                <c:pt idx="495">
                  <c:v>0.42875999999999997</c:v>
                </c:pt>
                <c:pt idx="496">
                  <c:v>0.42987999999999998</c:v>
                </c:pt>
                <c:pt idx="497">
                  <c:v>0.43101</c:v>
                </c:pt>
                <c:pt idx="498">
                  <c:v>0.43214000000000002</c:v>
                </c:pt>
                <c:pt idx="499">
                  <c:v>0.43326999999999999</c:v>
                </c:pt>
                <c:pt idx="500">
                  <c:v>0.43440000000000001</c:v>
                </c:pt>
                <c:pt idx="501">
                  <c:v>0.43552999999999997</c:v>
                </c:pt>
                <c:pt idx="502">
                  <c:v>0.43665999999999999</c:v>
                </c:pt>
                <c:pt idx="503">
                  <c:v>0.43778</c:v>
                </c:pt>
                <c:pt idx="504">
                  <c:v>0.43891000000000002</c:v>
                </c:pt>
                <c:pt idx="505">
                  <c:v>0.44003999999999999</c:v>
                </c:pt>
                <c:pt idx="506">
                  <c:v>0.44117000000000001</c:v>
                </c:pt>
                <c:pt idx="507">
                  <c:v>0.44230000000000003</c:v>
                </c:pt>
                <c:pt idx="508">
                  <c:v>0.44342999999999999</c:v>
                </c:pt>
                <c:pt idx="509">
                  <c:v>0.44455</c:v>
                </c:pt>
                <c:pt idx="510">
                  <c:v>0.44568000000000002</c:v>
                </c:pt>
                <c:pt idx="511">
                  <c:v>0.44680999999999998</c:v>
                </c:pt>
                <c:pt idx="512">
                  <c:v>0.44794</c:v>
                </c:pt>
                <c:pt idx="513">
                  <c:v>0.44907000000000002</c:v>
                </c:pt>
                <c:pt idx="514">
                  <c:v>0.45019999999999999</c:v>
                </c:pt>
                <c:pt idx="515">
                  <c:v>0.45133000000000001</c:v>
                </c:pt>
                <c:pt idx="516">
                  <c:v>0.45245000000000002</c:v>
                </c:pt>
                <c:pt idx="517">
                  <c:v>0.45357999999999998</c:v>
                </c:pt>
                <c:pt idx="518">
                  <c:v>0.45471</c:v>
                </c:pt>
                <c:pt idx="519">
                  <c:v>0.45584000000000002</c:v>
                </c:pt>
                <c:pt idx="520">
                  <c:v>0.45696999999999999</c:v>
                </c:pt>
                <c:pt idx="521">
                  <c:v>0.45810000000000001</c:v>
                </c:pt>
                <c:pt idx="522">
                  <c:v>0.45923000000000003</c:v>
                </c:pt>
                <c:pt idx="523">
                  <c:v>0.46034999999999998</c:v>
                </c:pt>
                <c:pt idx="524">
                  <c:v>0.46148</c:v>
                </c:pt>
                <c:pt idx="525">
                  <c:v>0.46261000000000002</c:v>
                </c:pt>
                <c:pt idx="526">
                  <c:v>0.46373999999999999</c:v>
                </c:pt>
                <c:pt idx="527">
                  <c:v>0.46487000000000001</c:v>
                </c:pt>
                <c:pt idx="528">
                  <c:v>0.46600000000000003</c:v>
                </c:pt>
                <c:pt idx="529">
                  <c:v>0.46712999999999999</c:v>
                </c:pt>
                <c:pt idx="530">
                  <c:v>0.46825</c:v>
                </c:pt>
                <c:pt idx="531">
                  <c:v>0.46938000000000002</c:v>
                </c:pt>
                <c:pt idx="532">
                  <c:v>0.47050999999999998</c:v>
                </c:pt>
                <c:pt idx="533">
                  <c:v>0.47164</c:v>
                </c:pt>
                <c:pt idx="534">
                  <c:v>0.47271999999999997</c:v>
                </c:pt>
                <c:pt idx="535">
                  <c:v>0.47378999999999999</c:v>
                </c:pt>
                <c:pt idx="536">
                  <c:v>0.47484999999999999</c:v>
                </c:pt>
                <c:pt idx="537">
                  <c:v>0.47592000000000001</c:v>
                </c:pt>
                <c:pt idx="538">
                  <c:v>0.47699000000000003</c:v>
                </c:pt>
                <c:pt idx="539">
                  <c:v>0.47805999999999998</c:v>
                </c:pt>
                <c:pt idx="540">
                  <c:v>0.47913</c:v>
                </c:pt>
                <c:pt idx="541">
                  <c:v>0.48020000000000002</c:v>
                </c:pt>
                <c:pt idx="542">
                  <c:v>0.48126000000000002</c:v>
                </c:pt>
                <c:pt idx="543">
                  <c:v>0.48232999999999998</c:v>
                </c:pt>
                <c:pt idx="544">
                  <c:v>0.4834</c:v>
                </c:pt>
                <c:pt idx="545">
                  <c:v>0.48447000000000001</c:v>
                </c:pt>
                <c:pt idx="546">
                  <c:v>0.48554000000000003</c:v>
                </c:pt>
                <c:pt idx="547">
                  <c:v>0.48659999999999998</c:v>
                </c:pt>
                <c:pt idx="548">
                  <c:v>0.48766999999999999</c:v>
                </c:pt>
                <c:pt idx="549">
                  <c:v>0.48874000000000001</c:v>
                </c:pt>
                <c:pt idx="550">
                  <c:v>0.48981000000000002</c:v>
                </c:pt>
                <c:pt idx="551">
                  <c:v>0.49087999999999998</c:v>
                </c:pt>
                <c:pt idx="552">
                  <c:v>0.49195</c:v>
                </c:pt>
                <c:pt idx="553">
                  <c:v>0.49301</c:v>
                </c:pt>
                <c:pt idx="554">
                  <c:v>0.49408000000000002</c:v>
                </c:pt>
                <c:pt idx="555">
                  <c:v>0.49514999999999998</c:v>
                </c:pt>
                <c:pt idx="556">
                  <c:v>0.49621999999999999</c:v>
                </c:pt>
                <c:pt idx="557">
                  <c:v>0.49729000000000001</c:v>
                </c:pt>
                <c:pt idx="558">
                  <c:v>0.49835000000000002</c:v>
                </c:pt>
                <c:pt idx="559">
                  <c:v>0.49941999999999998</c:v>
                </c:pt>
                <c:pt idx="560">
                  <c:v>0.50048999999999999</c:v>
                </c:pt>
                <c:pt idx="561">
                  <c:v>0.50156000000000001</c:v>
                </c:pt>
                <c:pt idx="562">
                  <c:v>0.50263000000000002</c:v>
                </c:pt>
                <c:pt idx="563">
                  <c:v>0.50370000000000004</c:v>
                </c:pt>
                <c:pt idx="564">
                  <c:v>0.50475999999999999</c:v>
                </c:pt>
                <c:pt idx="565">
                  <c:v>0.50583</c:v>
                </c:pt>
                <c:pt idx="566">
                  <c:v>0.50690000000000002</c:v>
                </c:pt>
                <c:pt idx="567">
                  <c:v>0.50797000000000003</c:v>
                </c:pt>
                <c:pt idx="568">
                  <c:v>0.50904000000000005</c:v>
                </c:pt>
                <c:pt idx="569">
                  <c:v>0.51010999999999995</c:v>
                </c:pt>
                <c:pt idx="570">
                  <c:v>0.51117000000000001</c:v>
                </c:pt>
                <c:pt idx="571">
                  <c:v>0.51224000000000003</c:v>
                </c:pt>
                <c:pt idx="572">
                  <c:v>0.51331000000000004</c:v>
                </c:pt>
                <c:pt idx="573">
                  <c:v>0.51437999999999995</c:v>
                </c:pt>
                <c:pt idx="574">
                  <c:v>0.51544999999999996</c:v>
                </c:pt>
                <c:pt idx="575">
                  <c:v>0.51651000000000002</c:v>
                </c:pt>
                <c:pt idx="576">
                  <c:v>0.51758000000000004</c:v>
                </c:pt>
                <c:pt idx="577">
                  <c:v>0.51865000000000006</c:v>
                </c:pt>
                <c:pt idx="578">
                  <c:v>0.51971999999999996</c:v>
                </c:pt>
                <c:pt idx="579">
                  <c:v>0.52078999999999998</c:v>
                </c:pt>
                <c:pt idx="580">
                  <c:v>0.52185999999999999</c:v>
                </c:pt>
                <c:pt idx="581">
                  <c:v>0.52292000000000005</c:v>
                </c:pt>
                <c:pt idx="582">
                  <c:v>0.52398999999999996</c:v>
                </c:pt>
                <c:pt idx="583">
                  <c:v>0.52505999999999997</c:v>
                </c:pt>
                <c:pt idx="584">
                  <c:v>0.52612999999999999</c:v>
                </c:pt>
                <c:pt idx="585">
                  <c:v>0.5272</c:v>
                </c:pt>
                <c:pt idx="586">
                  <c:v>0.52827000000000002</c:v>
                </c:pt>
                <c:pt idx="587">
                  <c:v>0.52932999999999997</c:v>
                </c:pt>
                <c:pt idx="588">
                  <c:v>0.53039999999999998</c:v>
                </c:pt>
                <c:pt idx="589">
                  <c:v>0.53147</c:v>
                </c:pt>
                <c:pt idx="590">
                  <c:v>0.53254000000000001</c:v>
                </c:pt>
                <c:pt idx="591">
                  <c:v>0.53361000000000003</c:v>
                </c:pt>
                <c:pt idx="592">
                  <c:v>0.53466999999999998</c:v>
                </c:pt>
                <c:pt idx="593">
                  <c:v>0.53573999999999999</c:v>
                </c:pt>
                <c:pt idx="594">
                  <c:v>0.53681000000000001</c:v>
                </c:pt>
                <c:pt idx="595">
                  <c:v>0.53788000000000002</c:v>
                </c:pt>
                <c:pt idx="596">
                  <c:v>0.53895000000000004</c:v>
                </c:pt>
                <c:pt idx="597">
                  <c:v>0.54001999999999994</c:v>
                </c:pt>
                <c:pt idx="598">
                  <c:v>0.54108000000000001</c:v>
                </c:pt>
                <c:pt idx="599">
                  <c:v>0.54215000000000002</c:v>
                </c:pt>
                <c:pt idx="600">
                  <c:v>0.54337999999999997</c:v>
                </c:pt>
                <c:pt idx="601">
                  <c:v>0.54491999999999996</c:v>
                </c:pt>
                <c:pt idx="602">
                  <c:v>0.54645999999999995</c:v>
                </c:pt>
                <c:pt idx="603">
                  <c:v>0.54801</c:v>
                </c:pt>
                <c:pt idx="604">
                  <c:v>0.54954999999999998</c:v>
                </c:pt>
                <c:pt idx="605">
                  <c:v>0.55108999999999997</c:v>
                </c:pt>
                <c:pt idx="606">
                  <c:v>0.55264000000000002</c:v>
                </c:pt>
                <c:pt idx="607">
                  <c:v>0.55418000000000001</c:v>
                </c:pt>
                <c:pt idx="608">
                  <c:v>0.55571999999999999</c:v>
                </c:pt>
                <c:pt idx="609">
                  <c:v>0.55727000000000004</c:v>
                </c:pt>
                <c:pt idx="610">
                  <c:v>0.55881000000000003</c:v>
                </c:pt>
                <c:pt idx="611">
                  <c:v>0.56035000000000001</c:v>
                </c:pt>
                <c:pt idx="612">
                  <c:v>0.56189999999999996</c:v>
                </c:pt>
                <c:pt idx="613">
                  <c:v>0.56344000000000005</c:v>
                </c:pt>
                <c:pt idx="614">
                  <c:v>0.56498000000000004</c:v>
                </c:pt>
                <c:pt idx="615">
                  <c:v>0.56652999999999998</c:v>
                </c:pt>
                <c:pt idx="616">
                  <c:v>0.56806999999999996</c:v>
                </c:pt>
                <c:pt idx="617">
                  <c:v>0.56960999999999995</c:v>
                </c:pt>
                <c:pt idx="618">
                  <c:v>0.57116</c:v>
                </c:pt>
                <c:pt idx="619">
                  <c:v>0.57269999999999999</c:v>
                </c:pt>
                <c:pt idx="620">
                  <c:v>0.57423999999999997</c:v>
                </c:pt>
                <c:pt idx="621">
                  <c:v>0.57579000000000002</c:v>
                </c:pt>
                <c:pt idx="622">
                  <c:v>0.57733000000000001</c:v>
                </c:pt>
                <c:pt idx="623">
                  <c:v>0.57887</c:v>
                </c:pt>
                <c:pt idx="624">
                  <c:v>0.58042000000000005</c:v>
                </c:pt>
                <c:pt idx="625">
                  <c:v>0.58196000000000003</c:v>
                </c:pt>
                <c:pt idx="626">
                  <c:v>0.58350000000000002</c:v>
                </c:pt>
                <c:pt idx="627">
                  <c:v>0.58504999999999996</c:v>
                </c:pt>
                <c:pt idx="628">
                  <c:v>0.58658999999999994</c:v>
                </c:pt>
                <c:pt idx="629">
                  <c:v>0.58813000000000004</c:v>
                </c:pt>
                <c:pt idx="630">
                  <c:v>0.58967999999999998</c:v>
                </c:pt>
                <c:pt idx="631">
                  <c:v>0.59121999999999997</c:v>
                </c:pt>
                <c:pt idx="632">
                  <c:v>0.59275999999999995</c:v>
                </c:pt>
                <c:pt idx="633">
                  <c:v>0.59431</c:v>
                </c:pt>
                <c:pt idx="634">
                  <c:v>0.59584999999999999</c:v>
                </c:pt>
                <c:pt idx="635">
                  <c:v>0.59738999999999998</c:v>
                </c:pt>
                <c:pt idx="636">
                  <c:v>0.59894000000000003</c:v>
                </c:pt>
                <c:pt idx="637">
                  <c:v>0.60048000000000001</c:v>
                </c:pt>
                <c:pt idx="638">
                  <c:v>0.60202</c:v>
                </c:pt>
                <c:pt idx="639">
                  <c:v>0.60357000000000005</c:v>
                </c:pt>
                <c:pt idx="640">
                  <c:v>0.60511000000000004</c:v>
                </c:pt>
                <c:pt idx="641">
                  <c:v>0.60665000000000002</c:v>
                </c:pt>
                <c:pt idx="642">
                  <c:v>0.60819999999999996</c:v>
                </c:pt>
                <c:pt idx="643">
                  <c:v>0.60973999999999995</c:v>
                </c:pt>
                <c:pt idx="644">
                  <c:v>0.61128000000000005</c:v>
                </c:pt>
                <c:pt idx="645">
                  <c:v>0.61282999999999999</c:v>
                </c:pt>
                <c:pt idx="646">
                  <c:v>0.61436999999999997</c:v>
                </c:pt>
                <c:pt idx="647">
                  <c:v>0.61590999999999996</c:v>
                </c:pt>
                <c:pt idx="648">
                  <c:v>0.61746000000000001</c:v>
                </c:pt>
                <c:pt idx="649">
                  <c:v>0.61899999999999999</c:v>
                </c:pt>
                <c:pt idx="650">
                  <c:v>0.62053999999999998</c:v>
                </c:pt>
                <c:pt idx="651">
                  <c:v>0.62209000000000003</c:v>
                </c:pt>
                <c:pt idx="652">
                  <c:v>0.62363000000000002</c:v>
                </c:pt>
                <c:pt idx="653">
                  <c:v>0.62517</c:v>
                </c:pt>
                <c:pt idx="654">
                  <c:v>0.62672000000000005</c:v>
                </c:pt>
                <c:pt idx="655">
                  <c:v>0.62826000000000004</c:v>
                </c:pt>
                <c:pt idx="656">
                  <c:v>0.62980000000000003</c:v>
                </c:pt>
                <c:pt idx="657">
                  <c:v>0.63134999999999997</c:v>
                </c:pt>
                <c:pt idx="658">
                  <c:v>0.63288999999999995</c:v>
                </c:pt>
                <c:pt idx="659">
                  <c:v>0.63443000000000005</c:v>
                </c:pt>
                <c:pt idx="660">
                  <c:v>0.63380000000000003</c:v>
                </c:pt>
                <c:pt idx="661">
                  <c:v>0.63305</c:v>
                </c:pt>
                <c:pt idx="662">
                  <c:v>0.63229000000000002</c:v>
                </c:pt>
                <c:pt idx="663">
                  <c:v>0.63153000000000004</c:v>
                </c:pt>
                <c:pt idx="664">
                  <c:v>0.63078000000000001</c:v>
                </c:pt>
                <c:pt idx="665">
                  <c:v>0.63002000000000002</c:v>
                </c:pt>
                <c:pt idx="666">
                  <c:v>0.62927</c:v>
                </c:pt>
                <c:pt idx="667">
                  <c:v>0.62851000000000001</c:v>
                </c:pt>
                <c:pt idx="668">
                  <c:v>0.62775000000000003</c:v>
                </c:pt>
                <c:pt idx="669">
                  <c:v>0.627</c:v>
                </c:pt>
                <c:pt idx="670">
                  <c:v>0.62624000000000002</c:v>
                </c:pt>
                <c:pt idx="671">
                  <c:v>0.62548999999999999</c:v>
                </c:pt>
                <c:pt idx="672">
                  <c:v>0.62473000000000001</c:v>
                </c:pt>
                <c:pt idx="673">
                  <c:v>0.62397999999999998</c:v>
                </c:pt>
                <c:pt idx="674">
                  <c:v>0.62322</c:v>
                </c:pt>
                <c:pt idx="675">
                  <c:v>0.62246000000000001</c:v>
                </c:pt>
                <c:pt idx="676">
                  <c:v>0.62170999999999998</c:v>
                </c:pt>
                <c:pt idx="677">
                  <c:v>0.62095</c:v>
                </c:pt>
                <c:pt idx="678">
                  <c:v>0.62019999999999997</c:v>
                </c:pt>
                <c:pt idx="679">
                  <c:v>0.61943999999999999</c:v>
                </c:pt>
                <c:pt idx="680">
                  <c:v>0.61868000000000001</c:v>
                </c:pt>
                <c:pt idx="681">
                  <c:v>0.61792999999999998</c:v>
                </c:pt>
                <c:pt idx="682">
                  <c:v>0.61717</c:v>
                </c:pt>
                <c:pt idx="683">
                  <c:v>0.61685999999999996</c:v>
                </c:pt>
                <c:pt idx="684">
                  <c:v>0.61839999999999995</c:v>
                </c:pt>
                <c:pt idx="685">
                  <c:v>0.61994000000000005</c:v>
                </c:pt>
                <c:pt idx="686">
                  <c:v>0.62146999999999997</c:v>
                </c:pt>
                <c:pt idx="687">
                  <c:v>0.62300999999999995</c:v>
                </c:pt>
                <c:pt idx="688">
                  <c:v>0.62455000000000005</c:v>
                </c:pt>
                <c:pt idx="689">
                  <c:v>0.62609000000000004</c:v>
                </c:pt>
                <c:pt idx="690">
                  <c:v>0.62763000000000002</c:v>
                </c:pt>
                <c:pt idx="691">
                  <c:v>0.62917000000000001</c:v>
                </c:pt>
                <c:pt idx="692">
                  <c:v>0.63070000000000004</c:v>
                </c:pt>
                <c:pt idx="693">
                  <c:v>0.63224000000000002</c:v>
                </c:pt>
                <c:pt idx="694">
                  <c:v>0.63378000000000001</c:v>
                </c:pt>
                <c:pt idx="695">
                  <c:v>0.63532</c:v>
                </c:pt>
                <c:pt idx="696">
                  <c:v>0.63685999999999998</c:v>
                </c:pt>
                <c:pt idx="697">
                  <c:v>0.63839999999999997</c:v>
                </c:pt>
                <c:pt idx="698">
                  <c:v>0.63993</c:v>
                </c:pt>
                <c:pt idx="699">
                  <c:v>0.64146999999999998</c:v>
                </c:pt>
                <c:pt idx="700">
                  <c:v>0.64300999999999997</c:v>
                </c:pt>
                <c:pt idx="701">
                  <c:v>0.64454999999999996</c:v>
                </c:pt>
                <c:pt idx="702">
                  <c:v>0.64609000000000005</c:v>
                </c:pt>
                <c:pt idx="703">
                  <c:v>0.64763000000000004</c:v>
                </c:pt>
                <c:pt idx="704">
                  <c:v>0.64915999999999996</c:v>
                </c:pt>
                <c:pt idx="705">
                  <c:v>0.65069999999999995</c:v>
                </c:pt>
                <c:pt idx="706">
                  <c:v>0.65224000000000004</c:v>
                </c:pt>
                <c:pt idx="707">
                  <c:v>0.65378000000000003</c:v>
                </c:pt>
                <c:pt idx="708">
                  <c:v>0.65532000000000001</c:v>
                </c:pt>
                <c:pt idx="709">
                  <c:v>0.65686</c:v>
                </c:pt>
                <c:pt idx="710">
                  <c:v>0.65839000000000003</c:v>
                </c:pt>
                <c:pt idx="711">
                  <c:v>0.65993000000000002</c:v>
                </c:pt>
                <c:pt idx="712">
                  <c:v>0.66147</c:v>
                </c:pt>
                <c:pt idx="713">
                  <c:v>0.66300999999999999</c:v>
                </c:pt>
                <c:pt idx="714">
                  <c:v>0.66454999999999997</c:v>
                </c:pt>
                <c:pt idx="715">
                  <c:v>0.66608999999999996</c:v>
                </c:pt>
                <c:pt idx="716">
                  <c:v>0.66761999999999999</c:v>
                </c:pt>
                <c:pt idx="717">
                  <c:v>0.66915999999999998</c:v>
                </c:pt>
                <c:pt idx="718">
                  <c:v>0.67069999999999996</c:v>
                </c:pt>
                <c:pt idx="719">
                  <c:v>0.67223999999999995</c:v>
                </c:pt>
                <c:pt idx="720">
                  <c:v>0.67378000000000005</c:v>
                </c:pt>
                <c:pt idx="721">
                  <c:v>0.67532000000000003</c:v>
                </c:pt>
                <c:pt idx="722">
                  <c:v>0.67684999999999995</c:v>
                </c:pt>
                <c:pt idx="723">
                  <c:v>0.67839000000000005</c:v>
                </c:pt>
                <c:pt idx="724">
                  <c:v>0.67993000000000003</c:v>
                </c:pt>
                <c:pt idx="725">
                  <c:v>0.68147000000000002</c:v>
                </c:pt>
                <c:pt idx="726">
                  <c:v>0.68301000000000001</c:v>
                </c:pt>
                <c:pt idx="727">
                  <c:v>0.68454999999999999</c:v>
                </c:pt>
                <c:pt idx="728">
                  <c:v>0.68608000000000002</c:v>
                </c:pt>
                <c:pt idx="729">
                  <c:v>0.68762000000000001</c:v>
                </c:pt>
                <c:pt idx="730">
                  <c:v>0.68915999999999999</c:v>
                </c:pt>
                <c:pt idx="731">
                  <c:v>0.69069999999999998</c:v>
                </c:pt>
                <c:pt idx="732">
                  <c:v>0.69223999999999997</c:v>
                </c:pt>
                <c:pt idx="733">
                  <c:v>0.69377999999999995</c:v>
                </c:pt>
                <c:pt idx="734">
                  <c:v>0.69530999999999998</c:v>
                </c:pt>
                <c:pt idx="735">
                  <c:v>0.69684999999999997</c:v>
                </c:pt>
                <c:pt idx="736">
                  <c:v>0.69838999999999996</c:v>
                </c:pt>
                <c:pt idx="737">
                  <c:v>0.69993000000000005</c:v>
                </c:pt>
                <c:pt idx="738">
                  <c:v>0.70147000000000004</c:v>
                </c:pt>
                <c:pt idx="739">
                  <c:v>0.70301000000000002</c:v>
                </c:pt>
                <c:pt idx="740">
                  <c:v>0.70454000000000006</c:v>
                </c:pt>
                <c:pt idx="741">
                  <c:v>0.70608000000000004</c:v>
                </c:pt>
                <c:pt idx="742">
                  <c:v>0.70762000000000003</c:v>
                </c:pt>
                <c:pt idx="743">
                  <c:v>0.70916000000000001</c:v>
                </c:pt>
                <c:pt idx="744">
                  <c:v>0.7107</c:v>
                </c:pt>
                <c:pt idx="745">
                  <c:v>0.71223999999999998</c:v>
                </c:pt>
                <c:pt idx="746">
                  <c:v>0.71377000000000002</c:v>
                </c:pt>
                <c:pt idx="747">
                  <c:v>0.71531</c:v>
                </c:pt>
                <c:pt idx="748">
                  <c:v>0.71684999999999999</c:v>
                </c:pt>
                <c:pt idx="749">
                  <c:v>0.71838999999999997</c:v>
                </c:pt>
                <c:pt idx="750">
                  <c:v>0.71992999999999996</c:v>
                </c:pt>
                <c:pt idx="751">
                  <c:v>0.72146999999999994</c:v>
                </c:pt>
                <c:pt idx="752">
                  <c:v>0.72299999999999998</c:v>
                </c:pt>
                <c:pt idx="753">
                  <c:v>0.72453999999999996</c:v>
                </c:pt>
                <c:pt idx="754">
                  <c:v>0.72607999999999995</c:v>
                </c:pt>
                <c:pt idx="755">
                  <c:v>0.72762000000000004</c:v>
                </c:pt>
                <c:pt idx="756">
                  <c:v>0.72916000000000003</c:v>
                </c:pt>
                <c:pt idx="757">
                  <c:v>0.73070000000000002</c:v>
                </c:pt>
                <c:pt idx="758">
                  <c:v>0.73223000000000005</c:v>
                </c:pt>
                <c:pt idx="759">
                  <c:v>0.73377000000000003</c:v>
                </c:pt>
                <c:pt idx="760">
                  <c:v>0.73531000000000002</c:v>
                </c:pt>
                <c:pt idx="761">
                  <c:v>0.73685</c:v>
                </c:pt>
                <c:pt idx="762">
                  <c:v>0.73838999999999999</c:v>
                </c:pt>
                <c:pt idx="763">
                  <c:v>0.73992999999999998</c:v>
                </c:pt>
                <c:pt idx="764">
                  <c:v>0.74146000000000001</c:v>
                </c:pt>
                <c:pt idx="765">
                  <c:v>0.74299999999999999</c:v>
                </c:pt>
                <c:pt idx="766">
                  <c:v>0.74453999999999998</c:v>
                </c:pt>
                <c:pt idx="767">
                  <c:v>0.74607999999999997</c:v>
                </c:pt>
                <c:pt idx="768">
                  <c:v>0.74761999999999995</c:v>
                </c:pt>
                <c:pt idx="769">
                  <c:v>0.74916000000000005</c:v>
                </c:pt>
                <c:pt idx="770">
                  <c:v>0.75070000000000003</c:v>
                </c:pt>
                <c:pt idx="771">
                  <c:v>0.75222999999999995</c:v>
                </c:pt>
                <c:pt idx="772">
                  <c:v>0.75377000000000005</c:v>
                </c:pt>
                <c:pt idx="773">
                  <c:v>0.75531000000000004</c:v>
                </c:pt>
                <c:pt idx="774">
                  <c:v>0.75685000000000002</c:v>
                </c:pt>
                <c:pt idx="775">
                  <c:v>0.75839000000000001</c:v>
                </c:pt>
                <c:pt idx="776">
                  <c:v>0.75992999999999999</c:v>
                </c:pt>
                <c:pt idx="777">
                  <c:v>0.76146000000000003</c:v>
                </c:pt>
                <c:pt idx="778">
                  <c:v>0.76300000000000001</c:v>
                </c:pt>
                <c:pt idx="779">
                  <c:v>0.76454</c:v>
                </c:pt>
                <c:pt idx="780">
                  <c:v>0.76607999999999998</c:v>
                </c:pt>
                <c:pt idx="781">
                  <c:v>0.76761999999999997</c:v>
                </c:pt>
                <c:pt idx="782">
                  <c:v>0.76915999999999995</c:v>
                </c:pt>
                <c:pt idx="783">
                  <c:v>0.77068999999999999</c:v>
                </c:pt>
                <c:pt idx="784">
                  <c:v>0.77222999999999997</c:v>
                </c:pt>
                <c:pt idx="785">
                  <c:v>0.77376999999999996</c:v>
                </c:pt>
                <c:pt idx="786">
                  <c:v>0.77531000000000005</c:v>
                </c:pt>
                <c:pt idx="787">
                  <c:v>0.77685000000000004</c:v>
                </c:pt>
                <c:pt idx="788">
                  <c:v>0.77839000000000003</c:v>
                </c:pt>
                <c:pt idx="789">
                  <c:v>0.77991999999999995</c:v>
                </c:pt>
                <c:pt idx="790">
                  <c:v>0.78146000000000004</c:v>
                </c:pt>
                <c:pt idx="791">
                  <c:v>0.78300000000000003</c:v>
                </c:pt>
                <c:pt idx="792">
                  <c:v>0.78454000000000002</c:v>
                </c:pt>
                <c:pt idx="793">
                  <c:v>0.78608</c:v>
                </c:pt>
                <c:pt idx="794">
                  <c:v>0.78761999999999999</c:v>
                </c:pt>
                <c:pt idx="795">
                  <c:v>0.78915000000000002</c:v>
                </c:pt>
                <c:pt idx="796">
                  <c:v>0.79069</c:v>
                </c:pt>
                <c:pt idx="797">
                  <c:v>0.79222999999999999</c:v>
                </c:pt>
                <c:pt idx="798">
                  <c:v>0.79376999999999998</c:v>
                </c:pt>
                <c:pt idx="799">
                  <c:v>0.79530999999999996</c:v>
                </c:pt>
                <c:pt idx="800">
                  <c:v>0.79684999999999995</c:v>
                </c:pt>
                <c:pt idx="801">
                  <c:v>0.79837999999999998</c:v>
                </c:pt>
                <c:pt idx="802">
                  <c:v>0.79991999999999996</c:v>
                </c:pt>
                <c:pt idx="803">
                  <c:v>0.80145999999999995</c:v>
                </c:pt>
                <c:pt idx="804">
                  <c:v>0.80300000000000005</c:v>
                </c:pt>
                <c:pt idx="805">
                  <c:v>0.80454000000000003</c:v>
                </c:pt>
                <c:pt idx="806">
                  <c:v>0.80608000000000002</c:v>
                </c:pt>
                <c:pt idx="807">
                  <c:v>0.80761000000000005</c:v>
                </c:pt>
                <c:pt idx="808">
                  <c:v>0.80915000000000004</c:v>
                </c:pt>
                <c:pt idx="809">
                  <c:v>0.81069000000000002</c:v>
                </c:pt>
                <c:pt idx="810">
                  <c:v>0.81223000000000001</c:v>
                </c:pt>
                <c:pt idx="811">
                  <c:v>0.81376999999999999</c:v>
                </c:pt>
                <c:pt idx="812">
                  <c:v>0.81530999999999998</c:v>
                </c:pt>
                <c:pt idx="813">
                  <c:v>0.81684000000000001</c:v>
                </c:pt>
                <c:pt idx="814">
                  <c:v>0.81838</c:v>
                </c:pt>
                <c:pt idx="815">
                  <c:v>0.81991999999999998</c:v>
                </c:pt>
                <c:pt idx="816">
                  <c:v>0.82145999999999997</c:v>
                </c:pt>
                <c:pt idx="817">
                  <c:v>0.82299999999999995</c:v>
                </c:pt>
                <c:pt idx="818">
                  <c:v>0.82454000000000005</c:v>
                </c:pt>
                <c:pt idx="819">
                  <c:v>0.82606999999999997</c:v>
                </c:pt>
                <c:pt idx="820">
                  <c:v>0.82760999999999996</c:v>
                </c:pt>
                <c:pt idx="821">
                  <c:v>0.82915000000000005</c:v>
                </c:pt>
                <c:pt idx="822">
                  <c:v>0.83069000000000004</c:v>
                </c:pt>
                <c:pt idx="823">
                  <c:v>0.83223000000000003</c:v>
                </c:pt>
                <c:pt idx="824">
                  <c:v>0.83377000000000001</c:v>
                </c:pt>
                <c:pt idx="825">
                  <c:v>0.83530000000000004</c:v>
                </c:pt>
                <c:pt idx="826">
                  <c:v>0.83684000000000003</c:v>
                </c:pt>
                <c:pt idx="827">
                  <c:v>0.83838000000000001</c:v>
                </c:pt>
                <c:pt idx="828">
                  <c:v>0.83992</c:v>
                </c:pt>
                <c:pt idx="829">
                  <c:v>0.84145999999999999</c:v>
                </c:pt>
                <c:pt idx="830">
                  <c:v>0.84299999999999997</c:v>
                </c:pt>
                <c:pt idx="831">
                  <c:v>0.84453</c:v>
                </c:pt>
                <c:pt idx="832">
                  <c:v>0.84606999999999999</c:v>
                </c:pt>
                <c:pt idx="833">
                  <c:v>0.84670000000000001</c:v>
                </c:pt>
                <c:pt idx="834">
                  <c:v>0.84716000000000002</c:v>
                </c:pt>
                <c:pt idx="835">
                  <c:v>0.84760999999999997</c:v>
                </c:pt>
                <c:pt idx="836">
                  <c:v>0.84806999999999999</c:v>
                </c:pt>
                <c:pt idx="837">
                  <c:v>0.84853000000000001</c:v>
                </c:pt>
                <c:pt idx="838">
                  <c:v>0.84899000000000002</c:v>
                </c:pt>
                <c:pt idx="839">
                  <c:v>0.84945000000000004</c:v>
                </c:pt>
                <c:pt idx="840">
                  <c:v>0.84989999999999999</c:v>
                </c:pt>
                <c:pt idx="841">
                  <c:v>0.85036</c:v>
                </c:pt>
                <c:pt idx="842">
                  <c:v>0.85082000000000002</c:v>
                </c:pt>
                <c:pt idx="843">
                  <c:v>0.85128000000000004</c:v>
                </c:pt>
                <c:pt idx="844">
                  <c:v>0.85174000000000005</c:v>
                </c:pt>
                <c:pt idx="845">
                  <c:v>0.85219</c:v>
                </c:pt>
                <c:pt idx="846">
                  <c:v>0.85265000000000002</c:v>
                </c:pt>
                <c:pt idx="847">
                  <c:v>0.85311000000000003</c:v>
                </c:pt>
                <c:pt idx="848">
                  <c:v>0.85357000000000005</c:v>
                </c:pt>
                <c:pt idx="849">
                  <c:v>0.85402</c:v>
                </c:pt>
                <c:pt idx="850">
                  <c:v>0.85448000000000002</c:v>
                </c:pt>
                <c:pt idx="851">
                  <c:v>0.85494000000000003</c:v>
                </c:pt>
                <c:pt idx="852">
                  <c:v>0.85540000000000005</c:v>
                </c:pt>
                <c:pt idx="853">
                  <c:v>0.85585999999999995</c:v>
                </c:pt>
                <c:pt idx="854">
                  <c:v>0.85631000000000002</c:v>
                </c:pt>
                <c:pt idx="855">
                  <c:v>0.85677000000000003</c:v>
                </c:pt>
                <c:pt idx="856">
                  <c:v>0.85723000000000005</c:v>
                </c:pt>
                <c:pt idx="857">
                  <c:v>0.85768999999999995</c:v>
                </c:pt>
                <c:pt idx="858">
                  <c:v>0.85814999999999997</c:v>
                </c:pt>
                <c:pt idx="859">
                  <c:v>0.85860000000000003</c:v>
                </c:pt>
                <c:pt idx="860">
                  <c:v>0.85906000000000005</c:v>
                </c:pt>
                <c:pt idx="861">
                  <c:v>0.85951999999999995</c:v>
                </c:pt>
                <c:pt idx="862">
                  <c:v>0.85997999999999997</c:v>
                </c:pt>
                <c:pt idx="863">
                  <c:v>0.86043999999999998</c:v>
                </c:pt>
                <c:pt idx="864">
                  <c:v>0.86089000000000004</c:v>
                </c:pt>
                <c:pt idx="865">
                  <c:v>0.86134999999999995</c:v>
                </c:pt>
                <c:pt idx="866">
                  <c:v>0.86180999999999996</c:v>
                </c:pt>
                <c:pt idx="867">
                  <c:v>0.86226999999999998</c:v>
                </c:pt>
                <c:pt idx="868">
                  <c:v>0.86272000000000004</c:v>
                </c:pt>
                <c:pt idx="869">
                  <c:v>0.86317999999999995</c:v>
                </c:pt>
                <c:pt idx="870">
                  <c:v>0.86363999999999996</c:v>
                </c:pt>
                <c:pt idx="871">
                  <c:v>0.86409999999999998</c:v>
                </c:pt>
                <c:pt idx="872">
                  <c:v>0.86456</c:v>
                </c:pt>
                <c:pt idx="873">
                  <c:v>0.86500999999999995</c:v>
                </c:pt>
                <c:pt idx="874">
                  <c:v>0.86546999999999996</c:v>
                </c:pt>
                <c:pt idx="875">
                  <c:v>0.86592999999999998</c:v>
                </c:pt>
                <c:pt idx="876">
                  <c:v>0.86638999999999999</c:v>
                </c:pt>
                <c:pt idx="877">
                  <c:v>0.86685000000000001</c:v>
                </c:pt>
                <c:pt idx="878">
                  <c:v>0.86729999999999996</c:v>
                </c:pt>
                <c:pt idx="879">
                  <c:v>0.86775999999999998</c:v>
                </c:pt>
                <c:pt idx="880">
                  <c:v>0.86821999999999999</c:v>
                </c:pt>
                <c:pt idx="881">
                  <c:v>0.86868000000000001</c:v>
                </c:pt>
                <c:pt idx="882">
                  <c:v>0.87082000000000004</c:v>
                </c:pt>
                <c:pt idx="883">
                  <c:v>0.87431000000000003</c:v>
                </c:pt>
                <c:pt idx="884">
                  <c:v>0.87778999999999996</c:v>
                </c:pt>
                <c:pt idx="885">
                  <c:v>0.88127999999999995</c:v>
                </c:pt>
                <c:pt idx="886">
                  <c:v>0.88476999999999995</c:v>
                </c:pt>
                <c:pt idx="887">
                  <c:v>0.88824999999999998</c:v>
                </c:pt>
                <c:pt idx="888">
                  <c:v>0.89173999999999998</c:v>
                </c:pt>
                <c:pt idx="889">
                  <c:v>0.89522999999999997</c:v>
                </c:pt>
                <c:pt idx="890">
                  <c:v>0.89871000000000001</c:v>
                </c:pt>
                <c:pt idx="891">
                  <c:v>0.9022</c:v>
                </c:pt>
                <c:pt idx="892">
                  <c:v>0.90568000000000004</c:v>
                </c:pt>
                <c:pt idx="893">
                  <c:v>0.90917000000000003</c:v>
                </c:pt>
                <c:pt idx="894">
                  <c:v>0.91266000000000003</c:v>
                </c:pt>
                <c:pt idx="895">
                  <c:v>0.91613999999999995</c:v>
                </c:pt>
                <c:pt idx="896">
                  <c:v>0.91962999999999995</c:v>
                </c:pt>
                <c:pt idx="897">
                  <c:v>0.92312000000000005</c:v>
                </c:pt>
                <c:pt idx="898">
                  <c:v>0.92659999999999998</c:v>
                </c:pt>
                <c:pt idx="899">
                  <c:v>0.93008999999999997</c:v>
                </c:pt>
                <c:pt idx="900">
                  <c:v>0.93357999999999997</c:v>
                </c:pt>
                <c:pt idx="901">
                  <c:v>0.93706</c:v>
                </c:pt>
                <c:pt idx="902">
                  <c:v>0.94055</c:v>
                </c:pt>
                <c:pt idx="903">
                  <c:v>0.94403000000000004</c:v>
                </c:pt>
                <c:pt idx="904">
                  <c:v>0.94752000000000003</c:v>
                </c:pt>
                <c:pt idx="905">
                  <c:v>0.95101000000000002</c:v>
                </c:pt>
                <c:pt idx="906">
                  <c:v>0.95448999999999995</c:v>
                </c:pt>
                <c:pt idx="907">
                  <c:v>0.95798000000000005</c:v>
                </c:pt>
                <c:pt idx="908">
                  <c:v>0.96147000000000005</c:v>
                </c:pt>
                <c:pt idx="909">
                  <c:v>0.96494999999999997</c:v>
                </c:pt>
                <c:pt idx="910">
                  <c:v>0.96843999999999997</c:v>
                </c:pt>
                <c:pt idx="911">
                  <c:v>0.97192999999999996</c:v>
                </c:pt>
                <c:pt idx="912">
                  <c:v>0.97541</c:v>
                </c:pt>
                <c:pt idx="913">
                  <c:v>0.97770999999999997</c:v>
                </c:pt>
                <c:pt idx="914">
                  <c:v>0.97945000000000004</c:v>
                </c:pt>
                <c:pt idx="915">
                  <c:v>0.98119000000000001</c:v>
                </c:pt>
                <c:pt idx="916">
                  <c:v>0.98292999999999997</c:v>
                </c:pt>
                <c:pt idx="917">
                  <c:v>0.98467000000000005</c:v>
                </c:pt>
                <c:pt idx="918">
                  <c:v>0.98640000000000005</c:v>
                </c:pt>
                <c:pt idx="919">
                  <c:v>0.98814000000000002</c:v>
                </c:pt>
                <c:pt idx="920">
                  <c:v>0.98987999999999998</c:v>
                </c:pt>
                <c:pt idx="921">
                  <c:v>0.99161999999999995</c:v>
                </c:pt>
                <c:pt idx="922">
                  <c:v>0.99336000000000002</c:v>
                </c:pt>
                <c:pt idx="923">
                  <c:v>0.99509000000000003</c:v>
                </c:pt>
                <c:pt idx="924">
                  <c:v>0.99682999999999999</c:v>
                </c:pt>
                <c:pt idx="925">
                  <c:v>0.99856999999999996</c:v>
                </c:pt>
                <c:pt idx="926">
                  <c:v>1.0003</c:v>
                </c:pt>
                <c:pt idx="927">
                  <c:v>1.002</c:v>
                </c:pt>
                <c:pt idx="928">
                  <c:v>1.0038</c:v>
                </c:pt>
                <c:pt idx="929">
                  <c:v>1.0055000000000001</c:v>
                </c:pt>
                <c:pt idx="930">
                  <c:v>1.0073000000000001</c:v>
                </c:pt>
                <c:pt idx="931">
                  <c:v>1.0089999999999999</c:v>
                </c:pt>
                <c:pt idx="932">
                  <c:v>1.0106999999999999</c:v>
                </c:pt>
                <c:pt idx="933">
                  <c:v>1.0125</c:v>
                </c:pt>
                <c:pt idx="934">
                  <c:v>1.0142</c:v>
                </c:pt>
                <c:pt idx="935">
                  <c:v>1.0159</c:v>
                </c:pt>
                <c:pt idx="936">
                  <c:v>1.0177</c:v>
                </c:pt>
                <c:pt idx="937">
                  <c:v>1.0194000000000001</c:v>
                </c:pt>
                <c:pt idx="938">
                  <c:v>1.0212000000000001</c:v>
                </c:pt>
                <c:pt idx="939">
                  <c:v>1.0228999999999999</c:v>
                </c:pt>
                <c:pt idx="940">
                  <c:v>1.0246</c:v>
                </c:pt>
                <c:pt idx="941">
                  <c:v>1.0264</c:v>
                </c:pt>
                <c:pt idx="942">
                  <c:v>1.0281</c:v>
                </c:pt>
                <c:pt idx="943">
                  <c:v>1.0299</c:v>
                </c:pt>
                <c:pt idx="944">
                  <c:v>1.0316000000000001</c:v>
                </c:pt>
                <c:pt idx="945">
                  <c:v>1.0333000000000001</c:v>
                </c:pt>
                <c:pt idx="946">
                  <c:v>1.0350999999999999</c:v>
                </c:pt>
                <c:pt idx="947">
                  <c:v>1.0367999999999999</c:v>
                </c:pt>
                <c:pt idx="948">
                  <c:v>1.0385</c:v>
                </c:pt>
                <c:pt idx="949">
                  <c:v>1.0403</c:v>
                </c:pt>
                <c:pt idx="950">
                  <c:v>1.042</c:v>
                </c:pt>
                <c:pt idx="951">
                  <c:v>1.0438000000000001</c:v>
                </c:pt>
                <c:pt idx="952">
                  <c:v>1.0455000000000001</c:v>
                </c:pt>
                <c:pt idx="953">
                  <c:v>1.0471999999999999</c:v>
                </c:pt>
                <c:pt idx="954">
                  <c:v>1.0489999999999999</c:v>
                </c:pt>
                <c:pt idx="955">
                  <c:v>1.0507</c:v>
                </c:pt>
                <c:pt idx="956">
                  <c:v>1.0524</c:v>
                </c:pt>
                <c:pt idx="957">
                  <c:v>1.0542</c:v>
                </c:pt>
                <c:pt idx="958">
                  <c:v>1.0559000000000001</c:v>
                </c:pt>
                <c:pt idx="959">
                  <c:v>1.0577000000000001</c:v>
                </c:pt>
                <c:pt idx="960">
                  <c:v>1.0593999999999999</c:v>
                </c:pt>
                <c:pt idx="961">
                  <c:v>1.0610999999999999</c:v>
                </c:pt>
                <c:pt idx="962">
                  <c:v>1.0629</c:v>
                </c:pt>
                <c:pt idx="963">
                  <c:v>1.0646</c:v>
                </c:pt>
                <c:pt idx="964">
                  <c:v>1.0663</c:v>
                </c:pt>
                <c:pt idx="965">
                  <c:v>1.0681</c:v>
                </c:pt>
                <c:pt idx="966">
                  <c:v>1.0698000000000001</c:v>
                </c:pt>
                <c:pt idx="967">
                  <c:v>1.0716000000000001</c:v>
                </c:pt>
                <c:pt idx="968">
                  <c:v>1.0732999999999999</c:v>
                </c:pt>
                <c:pt idx="969">
                  <c:v>1.075</c:v>
                </c:pt>
                <c:pt idx="970">
                  <c:v>1.0768</c:v>
                </c:pt>
                <c:pt idx="971">
                  <c:v>1.0785</c:v>
                </c:pt>
                <c:pt idx="972">
                  <c:v>1.0803</c:v>
                </c:pt>
                <c:pt idx="973">
                  <c:v>1.0820000000000001</c:v>
                </c:pt>
                <c:pt idx="974">
                  <c:v>1.0837000000000001</c:v>
                </c:pt>
                <c:pt idx="975">
                  <c:v>1.0854999999999999</c:v>
                </c:pt>
                <c:pt idx="976">
                  <c:v>1.0871999999999999</c:v>
                </c:pt>
                <c:pt idx="977">
                  <c:v>1.0889</c:v>
                </c:pt>
                <c:pt idx="978">
                  <c:v>1.0907</c:v>
                </c:pt>
                <c:pt idx="979">
                  <c:v>1.0924</c:v>
                </c:pt>
                <c:pt idx="980">
                  <c:v>1.0942000000000001</c:v>
                </c:pt>
                <c:pt idx="981">
                  <c:v>1.0959000000000001</c:v>
                </c:pt>
                <c:pt idx="982">
                  <c:v>1.0975999999999999</c:v>
                </c:pt>
                <c:pt idx="983">
                  <c:v>1.0993999999999999</c:v>
                </c:pt>
                <c:pt idx="984">
                  <c:v>1.1011</c:v>
                </c:pt>
                <c:pt idx="985">
                  <c:v>1.1028</c:v>
                </c:pt>
                <c:pt idx="986">
                  <c:v>1.1046</c:v>
                </c:pt>
                <c:pt idx="987">
                  <c:v>1.1063000000000001</c:v>
                </c:pt>
                <c:pt idx="988">
                  <c:v>1.1081000000000001</c:v>
                </c:pt>
                <c:pt idx="989">
                  <c:v>1.1097999999999999</c:v>
                </c:pt>
                <c:pt idx="990">
                  <c:v>1.1114999999999999</c:v>
                </c:pt>
                <c:pt idx="991">
                  <c:v>1.1133</c:v>
                </c:pt>
                <c:pt idx="992">
                  <c:v>1.115</c:v>
                </c:pt>
                <c:pt idx="993">
                  <c:v>1.1167</c:v>
                </c:pt>
                <c:pt idx="994">
                  <c:v>1.1185</c:v>
                </c:pt>
                <c:pt idx="995">
                  <c:v>1.1202000000000001</c:v>
                </c:pt>
                <c:pt idx="996">
                  <c:v>1.1220000000000001</c:v>
                </c:pt>
                <c:pt idx="997">
                  <c:v>1.1236999999999999</c:v>
                </c:pt>
                <c:pt idx="998">
                  <c:v>1.1254</c:v>
                </c:pt>
                <c:pt idx="999">
                  <c:v>1.1272</c:v>
                </c:pt>
                <c:pt idx="1000">
                  <c:v>1.1289</c:v>
                </c:pt>
                <c:pt idx="1001">
                  <c:v>1.1307</c:v>
                </c:pt>
                <c:pt idx="1002">
                  <c:v>1.1324000000000001</c:v>
                </c:pt>
                <c:pt idx="1003">
                  <c:v>1.1341000000000001</c:v>
                </c:pt>
                <c:pt idx="1004">
                  <c:v>1.1358999999999999</c:v>
                </c:pt>
                <c:pt idx="1005">
                  <c:v>1.1375999999999999</c:v>
                </c:pt>
                <c:pt idx="1006">
                  <c:v>1.1393</c:v>
                </c:pt>
                <c:pt idx="1007">
                  <c:v>1.1411</c:v>
                </c:pt>
                <c:pt idx="1008">
                  <c:v>1.1428</c:v>
                </c:pt>
                <c:pt idx="1009">
                  <c:v>1.1446000000000001</c:v>
                </c:pt>
                <c:pt idx="1010">
                  <c:v>1.1463000000000001</c:v>
                </c:pt>
                <c:pt idx="1011">
                  <c:v>1.1479999999999999</c:v>
                </c:pt>
                <c:pt idx="1012">
                  <c:v>1.1497999999999999</c:v>
                </c:pt>
                <c:pt idx="1013">
                  <c:v>1.1515</c:v>
                </c:pt>
                <c:pt idx="1014">
                  <c:v>1.1532</c:v>
                </c:pt>
                <c:pt idx="1015">
                  <c:v>1.155</c:v>
                </c:pt>
                <c:pt idx="1016">
                  <c:v>1.1567000000000001</c:v>
                </c:pt>
                <c:pt idx="1017">
                  <c:v>1.1585000000000001</c:v>
                </c:pt>
                <c:pt idx="1018">
                  <c:v>1.1601999999999999</c:v>
                </c:pt>
                <c:pt idx="1019">
                  <c:v>1.1613</c:v>
                </c:pt>
                <c:pt idx="1020">
                  <c:v>1.1625000000000001</c:v>
                </c:pt>
                <c:pt idx="1021">
                  <c:v>1.1636</c:v>
                </c:pt>
                <c:pt idx="1022">
                  <c:v>1.1647000000000001</c:v>
                </c:pt>
                <c:pt idx="1023">
                  <c:v>1.1657999999999999</c:v>
                </c:pt>
                <c:pt idx="1024">
                  <c:v>1.167</c:v>
                </c:pt>
                <c:pt idx="1025">
                  <c:v>1.1680999999999999</c:v>
                </c:pt>
                <c:pt idx="1026">
                  <c:v>1.1692</c:v>
                </c:pt>
                <c:pt idx="1027">
                  <c:v>1.1702999999999999</c:v>
                </c:pt>
                <c:pt idx="1028">
                  <c:v>1.1715</c:v>
                </c:pt>
                <c:pt idx="1029">
                  <c:v>1.1726000000000001</c:v>
                </c:pt>
                <c:pt idx="1030">
                  <c:v>1.1737</c:v>
                </c:pt>
                <c:pt idx="1031">
                  <c:v>1.1748000000000001</c:v>
                </c:pt>
                <c:pt idx="1032">
                  <c:v>1.1759999999999999</c:v>
                </c:pt>
                <c:pt idx="1033">
                  <c:v>1.1771</c:v>
                </c:pt>
                <c:pt idx="1034">
                  <c:v>1.1781999999999999</c:v>
                </c:pt>
                <c:pt idx="1035">
                  <c:v>1.1793</c:v>
                </c:pt>
                <c:pt idx="1036">
                  <c:v>1.1805000000000001</c:v>
                </c:pt>
                <c:pt idx="1037">
                  <c:v>1.1816</c:v>
                </c:pt>
                <c:pt idx="1038">
                  <c:v>1.1827000000000001</c:v>
                </c:pt>
                <c:pt idx="1039">
                  <c:v>1.1838</c:v>
                </c:pt>
                <c:pt idx="1040">
                  <c:v>1.1850000000000001</c:v>
                </c:pt>
                <c:pt idx="1041">
                  <c:v>1.1860999999999999</c:v>
                </c:pt>
                <c:pt idx="1042">
                  <c:v>1.1872</c:v>
                </c:pt>
                <c:pt idx="1043">
                  <c:v>1.1883999999999999</c:v>
                </c:pt>
                <c:pt idx="1044">
                  <c:v>1.1895</c:v>
                </c:pt>
                <c:pt idx="1045">
                  <c:v>1.1906000000000001</c:v>
                </c:pt>
                <c:pt idx="1046">
                  <c:v>1.1917</c:v>
                </c:pt>
                <c:pt idx="1047">
                  <c:v>1.1929000000000001</c:v>
                </c:pt>
                <c:pt idx="1048">
                  <c:v>1.194</c:v>
                </c:pt>
                <c:pt idx="1049">
                  <c:v>1.1951000000000001</c:v>
                </c:pt>
                <c:pt idx="1050">
                  <c:v>1.1961999999999999</c:v>
                </c:pt>
                <c:pt idx="1051">
                  <c:v>1.1974</c:v>
                </c:pt>
                <c:pt idx="1052">
                  <c:v>1.1984999999999999</c:v>
                </c:pt>
                <c:pt idx="1053">
                  <c:v>1.1996</c:v>
                </c:pt>
                <c:pt idx="1054">
                  <c:v>1.2007000000000001</c:v>
                </c:pt>
                <c:pt idx="1055">
                  <c:v>1.2019</c:v>
                </c:pt>
                <c:pt idx="1056">
                  <c:v>1.2030000000000001</c:v>
                </c:pt>
                <c:pt idx="1057">
                  <c:v>1.2040999999999999</c:v>
                </c:pt>
                <c:pt idx="1058">
                  <c:v>1.2052</c:v>
                </c:pt>
                <c:pt idx="1059">
                  <c:v>1.2063999999999999</c:v>
                </c:pt>
                <c:pt idx="1060">
                  <c:v>1.2075</c:v>
                </c:pt>
                <c:pt idx="1061">
                  <c:v>1.2085999999999999</c:v>
                </c:pt>
                <c:pt idx="1062">
                  <c:v>1.2097</c:v>
                </c:pt>
                <c:pt idx="1063">
                  <c:v>1.2109000000000001</c:v>
                </c:pt>
                <c:pt idx="1064">
                  <c:v>1.212</c:v>
                </c:pt>
                <c:pt idx="1065">
                  <c:v>1.2131000000000001</c:v>
                </c:pt>
                <c:pt idx="1066">
                  <c:v>1.2141999999999999</c:v>
                </c:pt>
                <c:pt idx="1067">
                  <c:v>1.2154</c:v>
                </c:pt>
                <c:pt idx="1068">
                  <c:v>1.2164999999999999</c:v>
                </c:pt>
                <c:pt idx="1069">
                  <c:v>1.2176</c:v>
                </c:pt>
                <c:pt idx="1070">
                  <c:v>1.2186999999999999</c:v>
                </c:pt>
                <c:pt idx="1071">
                  <c:v>1.2199</c:v>
                </c:pt>
                <c:pt idx="1072">
                  <c:v>1.2210000000000001</c:v>
                </c:pt>
                <c:pt idx="1073">
                  <c:v>1.2221</c:v>
                </c:pt>
                <c:pt idx="1074">
                  <c:v>1.2232000000000001</c:v>
                </c:pt>
                <c:pt idx="1075">
                  <c:v>1.2243999999999999</c:v>
                </c:pt>
                <c:pt idx="1076">
                  <c:v>1.2255</c:v>
                </c:pt>
                <c:pt idx="1077">
                  <c:v>1.2265999999999999</c:v>
                </c:pt>
                <c:pt idx="1078">
                  <c:v>1.2278</c:v>
                </c:pt>
                <c:pt idx="1079">
                  <c:v>1.2289000000000001</c:v>
                </c:pt>
                <c:pt idx="1080">
                  <c:v>1.23</c:v>
                </c:pt>
                <c:pt idx="1081">
                  <c:v>1.2311000000000001</c:v>
                </c:pt>
                <c:pt idx="1082">
                  <c:v>1.2323</c:v>
                </c:pt>
                <c:pt idx="1083">
                  <c:v>1.2339</c:v>
                </c:pt>
                <c:pt idx="1084">
                  <c:v>1.236</c:v>
                </c:pt>
                <c:pt idx="1085">
                  <c:v>1.2381</c:v>
                </c:pt>
                <c:pt idx="1086">
                  <c:v>1.2402</c:v>
                </c:pt>
                <c:pt idx="1087">
                  <c:v>1.2423</c:v>
                </c:pt>
                <c:pt idx="1088">
                  <c:v>1.2444</c:v>
                </c:pt>
                <c:pt idx="1089">
                  <c:v>1.2464</c:v>
                </c:pt>
                <c:pt idx="1090">
                  <c:v>1.2484999999999999</c:v>
                </c:pt>
                <c:pt idx="1091">
                  <c:v>1.2505999999999999</c:v>
                </c:pt>
                <c:pt idx="1092">
                  <c:v>1.2526999999999999</c:v>
                </c:pt>
                <c:pt idx="1093">
                  <c:v>1.2547999999999999</c:v>
                </c:pt>
                <c:pt idx="1094">
                  <c:v>1.2568999999999999</c:v>
                </c:pt>
                <c:pt idx="1095">
                  <c:v>1.2589999999999999</c:v>
                </c:pt>
                <c:pt idx="1096">
                  <c:v>1.2611000000000001</c:v>
                </c:pt>
                <c:pt idx="1097">
                  <c:v>1.2632000000000001</c:v>
                </c:pt>
                <c:pt idx="1098">
                  <c:v>1.2653000000000001</c:v>
                </c:pt>
                <c:pt idx="1099">
                  <c:v>1.2673000000000001</c:v>
                </c:pt>
                <c:pt idx="1100">
                  <c:v>1.2694000000000001</c:v>
                </c:pt>
                <c:pt idx="1101">
                  <c:v>1.2715000000000001</c:v>
                </c:pt>
                <c:pt idx="1102">
                  <c:v>1.2736000000000001</c:v>
                </c:pt>
                <c:pt idx="1103">
                  <c:v>1.2757000000000001</c:v>
                </c:pt>
                <c:pt idx="1104">
                  <c:v>1.2778</c:v>
                </c:pt>
                <c:pt idx="1105">
                  <c:v>1.2799</c:v>
                </c:pt>
                <c:pt idx="1106">
                  <c:v>1.282</c:v>
                </c:pt>
                <c:pt idx="1107">
                  <c:v>1.2841</c:v>
                </c:pt>
                <c:pt idx="1108">
                  <c:v>1.2862</c:v>
                </c:pt>
                <c:pt idx="1109">
                  <c:v>1.2882</c:v>
                </c:pt>
                <c:pt idx="1110">
                  <c:v>1.2903</c:v>
                </c:pt>
                <c:pt idx="1111">
                  <c:v>1.2924</c:v>
                </c:pt>
                <c:pt idx="1112">
                  <c:v>1.2945</c:v>
                </c:pt>
                <c:pt idx="1113">
                  <c:v>1.2966</c:v>
                </c:pt>
                <c:pt idx="1114">
                  <c:v>1.2987</c:v>
                </c:pt>
                <c:pt idx="1115">
                  <c:v>1.3008</c:v>
                </c:pt>
                <c:pt idx="1116">
                  <c:v>1.3028999999999999</c:v>
                </c:pt>
                <c:pt idx="1117">
                  <c:v>1.3049999999999999</c:v>
                </c:pt>
                <c:pt idx="1118">
                  <c:v>1.3070999999999999</c:v>
                </c:pt>
                <c:pt idx="1119">
                  <c:v>1.3090999999999999</c:v>
                </c:pt>
                <c:pt idx="1120">
                  <c:v>1.3111999999999999</c:v>
                </c:pt>
                <c:pt idx="1121">
                  <c:v>1.3132999999999999</c:v>
                </c:pt>
                <c:pt idx="1122">
                  <c:v>1.3153999999999999</c:v>
                </c:pt>
                <c:pt idx="1123">
                  <c:v>1.3174999999999999</c:v>
                </c:pt>
                <c:pt idx="1124">
                  <c:v>1.3196000000000001</c:v>
                </c:pt>
                <c:pt idx="1125">
                  <c:v>1.3217000000000001</c:v>
                </c:pt>
                <c:pt idx="1126">
                  <c:v>1.3238000000000001</c:v>
                </c:pt>
                <c:pt idx="1127">
                  <c:v>1.3259000000000001</c:v>
                </c:pt>
                <c:pt idx="1128">
                  <c:v>1.3280000000000001</c:v>
                </c:pt>
                <c:pt idx="1129">
                  <c:v>1.33</c:v>
                </c:pt>
                <c:pt idx="1130">
                  <c:v>1.3321000000000001</c:v>
                </c:pt>
                <c:pt idx="1131">
                  <c:v>1.3344</c:v>
                </c:pt>
                <c:pt idx="1132">
                  <c:v>1.3368</c:v>
                </c:pt>
                <c:pt idx="1133">
                  <c:v>1.3391</c:v>
                </c:pt>
                <c:pt idx="1134">
                  <c:v>1.3414999999999999</c:v>
                </c:pt>
                <c:pt idx="1135">
                  <c:v>1.3438000000000001</c:v>
                </c:pt>
                <c:pt idx="1136">
                  <c:v>1.3462000000000001</c:v>
                </c:pt>
                <c:pt idx="1137">
                  <c:v>1.3485</c:v>
                </c:pt>
                <c:pt idx="1138">
                  <c:v>1.3509</c:v>
                </c:pt>
                <c:pt idx="1139">
                  <c:v>1.3532</c:v>
                </c:pt>
                <c:pt idx="1140">
                  <c:v>1.3555999999999999</c:v>
                </c:pt>
                <c:pt idx="1141">
                  <c:v>1.3579000000000001</c:v>
                </c:pt>
                <c:pt idx="1142">
                  <c:v>1.3603000000000001</c:v>
                </c:pt>
                <c:pt idx="1143">
                  <c:v>1.3626</c:v>
                </c:pt>
                <c:pt idx="1144">
                  <c:v>1.365</c:v>
                </c:pt>
                <c:pt idx="1145">
                  <c:v>1.3673</c:v>
                </c:pt>
                <c:pt idx="1146">
                  <c:v>1.3696999999999999</c:v>
                </c:pt>
                <c:pt idx="1147">
                  <c:v>1.3720000000000001</c:v>
                </c:pt>
                <c:pt idx="1148">
                  <c:v>1.3744000000000001</c:v>
                </c:pt>
                <c:pt idx="1149">
                  <c:v>1.3767</c:v>
                </c:pt>
                <c:pt idx="1150">
                  <c:v>1.3791</c:v>
                </c:pt>
                <c:pt idx="1151">
                  <c:v>1.3814</c:v>
                </c:pt>
                <c:pt idx="1152">
                  <c:v>1.3837999999999999</c:v>
                </c:pt>
                <c:pt idx="1153">
                  <c:v>1.3862000000000001</c:v>
                </c:pt>
                <c:pt idx="1154">
                  <c:v>1.3885000000000001</c:v>
                </c:pt>
                <c:pt idx="1155">
                  <c:v>1.3909</c:v>
                </c:pt>
                <c:pt idx="1156">
                  <c:v>1.3932</c:v>
                </c:pt>
                <c:pt idx="1157">
                  <c:v>1.3956</c:v>
                </c:pt>
                <c:pt idx="1158">
                  <c:v>1.3978999999999999</c:v>
                </c:pt>
                <c:pt idx="1159">
                  <c:v>1.4003000000000001</c:v>
                </c:pt>
                <c:pt idx="1160">
                  <c:v>1.4026000000000001</c:v>
                </c:pt>
                <c:pt idx="1161">
                  <c:v>1.405</c:v>
                </c:pt>
                <c:pt idx="1162">
                  <c:v>1.4073</c:v>
                </c:pt>
                <c:pt idx="1163">
                  <c:v>1.4097</c:v>
                </c:pt>
                <c:pt idx="1164">
                  <c:v>1.4119999999999999</c:v>
                </c:pt>
                <c:pt idx="1165">
                  <c:v>1.4144000000000001</c:v>
                </c:pt>
                <c:pt idx="1166">
                  <c:v>1.4167000000000001</c:v>
                </c:pt>
                <c:pt idx="1167">
                  <c:v>1.4191</c:v>
                </c:pt>
                <c:pt idx="1168">
                  <c:v>1.4214</c:v>
                </c:pt>
                <c:pt idx="1169">
                  <c:v>1.4238</c:v>
                </c:pt>
                <c:pt idx="1170">
                  <c:v>1.4260999999999999</c:v>
                </c:pt>
                <c:pt idx="1171">
                  <c:v>1.4285000000000001</c:v>
                </c:pt>
                <c:pt idx="1172">
                  <c:v>1.4308000000000001</c:v>
                </c:pt>
                <c:pt idx="1173">
                  <c:v>1.4332</c:v>
                </c:pt>
                <c:pt idx="1174">
                  <c:v>1.4355</c:v>
                </c:pt>
                <c:pt idx="1175">
                  <c:v>1.4379</c:v>
                </c:pt>
                <c:pt idx="1176">
                  <c:v>1.4401999999999999</c:v>
                </c:pt>
                <c:pt idx="1177">
                  <c:v>1.4426000000000001</c:v>
                </c:pt>
                <c:pt idx="1178">
                  <c:v>1.4449000000000001</c:v>
                </c:pt>
                <c:pt idx="1179">
                  <c:v>1.4473</c:v>
                </c:pt>
                <c:pt idx="1180">
                  <c:v>1.4496</c:v>
                </c:pt>
                <c:pt idx="1181">
                  <c:v>1.452</c:v>
                </c:pt>
                <c:pt idx="1182">
                  <c:v>1.4542999999999999</c:v>
                </c:pt>
                <c:pt idx="1183">
                  <c:v>1.4567000000000001</c:v>
                </c:pt>
                <c:pt idx="1184">
                  <c:v>1.4591000000000001</c:v>
                </c:pt>
                <c:pt idx="1185">
                  <c:v>1.4614</c:v>
                </c:pt>
                <c:pt idx="1186">
                  <c:v>1.4638</c:v>
                </c:pt>
                <c:pt idx="1187">
                  <c:v>1.4661</c:v>
                </c:pt>
                <c:pt idx="1188">
                  <c:v>1.4684999999999999</c:v>
                </c:pt>
                <c:pt idx="1189">
                  <c:v>1.4708000000000001</c:v>
                </c:pt>
                <c:pt idx="1190">
                  <c:v>1.4732000000000001</c:v>
                </c:pt>
                <c:pt idx="1191">
                  <c:v>1.4755</c:v>
                </c:pt>
                <c:pt idx="1192">
                  <c:v>1.4779</c:v>
                </c:pt>
                <c:pt idx="1193">
                  <c:v>1.4802</c:v>
                </c:pt>
                <c:pt idx="1194">
                  <c:v>1.4825999999999999</c:v>
                </c:pt>
                <c:pt idx="1195">
                  <c:v>1.4849000000000001</c:v>
                </c:pt>
                <c:pt idx="1196">
                  <c:v>1.4873000000000001</c:v>
                </c:pt>
                <c:pt idx="1197">
                  <c:v>1.4896</c:v>
                </c:pt>
                <c:pt idx="1198">
                  <c:v>1.492</c:v>
                </c:pt>
                <c:pt idx="1199">
                  <c:v>1.4943</c:v>
                </c:pt>
                <c:pt idx="1200">
                  <c:v>1.4966999999999999</c:v>
                </c:pt>
                <c:pt idx="1201">
                  <c:v>1.4990000000000001</c:v>
                </c:pt>
                <c:pt idx="1202">
                  <c:v>1.5014000000000001</c:v>
                </c:pt>
                <c:pt idx="1203">
                  <c:v>1.5037</c:v>
                </c:pt>
                <c:pt idx="1204">
                  <c:v>1.5061</c:v>
                </c:pt>
                <c:pt idx="1205">
                  <c:v>1.5084</c:v>
                </c:pt>
                <c:pt idx="1206">
                  <c:v>1.5107999999999999</c:v>
                </c:pt>
                <c:pt idx="1207">
                  <c:v>1.5130999999999999</c:v>
                </c:pt>
                <c:pt idx="1208">
                  <c:v>1.5155000000000001</c:v>
                </c:pt>
                <c:pt idx="1209">
                  <c:v>1.5178</c:v>
                </c:pt>
                <c:pt idx="1210">
                  <c:v>1.5202</c:v>
                </c:pt>
                <c:pt idx="1211">
                  <c:v>1.5225</c:v>
                </c:pt>
                <c:pt idx="1212">
                  <c:v>1.5248999999999999</c:v>
                </c:pt>
                <c:pt idx="1213">
                  <c:v>1.5271999999999999</c:v>
                </c:pt>
                <c:pt idx="1214">
                  <c:v>1.5296000000000001</c:v>
                </c:pt>
                <c:pt idx="1215">
                  <c:v>1.532</c:v>
                </c:pt>
                <c:pt idx="1216">
                  <c:v>1.5343</c:v>
                </c:pt>
                <c:pt idx="1217">
                  <c:v>1.5367</c:v>
                </c:pt>
                <c:pt idx="1218">
                  <c:v>1.5389999999999999</c:v>
                </c:pt>
                <c:pt idx="1219">
                  <c:v>1.5414000000000001</c:v>
                </c:pt>
                <c:pt idx="1220">
                  <c:v>1.5437000000000001</c:v>
                </c:pt>
                <c:pt idx="1221">
                  <c:v>1.5461</c:v>
                </c:pt>
                <c:pt idx="1222">
                  <c:v>1.5484</c:v>
                </c:pt>
                <c:pt idx="1223">
                  <c:v>1.5508</c:v>
                </c:pt>
                <c:pt idx="1224">
                  <c:v>1.5530999999999999</c:v>
                </c:pt>
                <c:pt idx="1225">
                  <c:v>1.5555000000000001</c:v>
                </c:pt>
                <c:pt idx="1226">
                  <c:v>1.5578000000000001</c:v>
                </c:pt>
                <c:pt idx="1227">
                  <c:v>1.5602</c:v>
                </c:pt>
                <c:pt idx="1228">
                  <c:v>1.5625</c:v>
                </c:pt>
                <c:pt idx="1229">
                  <c:v>1.5649</c:v>
                </c:pt>
                <c:pt idx="1230">
                  <c:v>1.5671999999999999</c:v>
                </c:pt>
                <c:pt idx="1231">
                  <c:v>1.5696000000000001</c:v>
                </c:pt>
                <c:pt idx="1232">
                  <c:v>1.5719000000000001</c:v>
                </c:pt>
                <c:pt idx="1233">
                  <c:v>1.5743</c:v>
                </c:pt>
                <c:pt idx="1234">
                  <c:v>1.5766</c:v>
                </c:pt>
                <c:pt idx="1235">
                  <c:v>1.579</c:v>
                </c:pt>
                <c:pt idx="1236">
                  <c:v>1.5812999999999999</c:v>
                </c:pt>
                <c:pt idx="1237">
                  <c:v>1.5837000000000001</c:v>
                </c:pt>
                <c:pt idx="1238">
                  <c:v>1.5860000000000001</c:v>
                </c:pt>
                <c:pt idx="1239">
                  <c:v>1.5884</c:v>
                </c:pt>
                <c:pt idx="1240">
                  <c:v>1.5907</c:v>
                </c:pt>
                <c:pt idx="1241">
                  <c:v>1.5931</c:v>
                </c:pt>
                <c:pt idx="1242">
                  <c:v>1.5953999999999999</c:v>
                </c:pt>
                <c:pt idx="1243">
                  <c:v>1.5978000000000001</c:v>
                </c:pt>
                <c:pt idx="1244">
                  <c:v>1.6002000000000001</c:v>
                </c:pt>
                <c:pt idx="1245">
                  <c:v>1.6025</c:v>
                </c:pt>
                <c:pt idx="1246">
                  <c:v>1.6049</c:v>
                </c:pt>
                <c:pt idx="1247">
                  <c:v>1.6072</c:v>
                </c:pt>
                <c:pt idx="1248">
                  <c:v>1.6095999999999999</c:v>
                </c:pt>
                <c:pt idx="1249">
                  <c:v>1.6119000000000001</c:v>
                </c:pt>
                <c:pt idx="1250">
                  <c:v>1.6143000000000001</c:v>
                </c:pt>
                <c:pt idx="1251">
                  <c:v>1.6166</c:v>
                </c:pt>
                <c:pt idx="1252">
                  <c:v>1.619</c:v>
                </c:pt>
                <c:pt idx="1253">
                  <c:v>1.6213</c:v>
                </c:pt>
                <c:pt idx="1254">
                  <c:v>1.6236999999999999</c:v>
                </c:pt>
                <c:pt idx="1255">
                  <c:v>1.6262000000000001</c:v>
                </c:pt>
                <c:pt idx="1256">
                  <c:v>1.6289</c:v>
                </c:pt>
                <c:pt idx="1257">
                  <c:v>1.6315</c:v>
                </c:pt>
                <c:pt idx="1258">
                  <c:v>1.6342000000000001</c:v>
                </c:pt>
                <c:pt idx="1259">
                  <c:v>1.6369</c:v>
                </c:pt>
                <c:pt idx="1260">
                  <c:v>1.6395</c:v>
                </c:pt>
                <c:pt idx="1261">
                  <c:v>1.6422000000000001</c:v>
                </c:pt>
                <c:pt idx="1262">
                  <c:v>1.6449</c:v>
                </c:pt>
                <c:pt idx="1263">
                  <c:v>1.6475</c:v>
                </c:pt>
                <c:pt idx="1264">
                  <c:v>1.6501999999999999</c:v>
                </c:pt>
                <c:pt idx="1265">
                  <c:v>1.6529</c:v>
                </c:pt>
                <c:pt idx="1266">
                  <c:v>1.6555</c:v>
                </c:pt>
                <c:pt idx="1267">
                  <c:v>1.6581999999999999</c:v>
                </c:pt>
                <c:pt idx="1268">
                  <c:v>1.6609</c:v>
                </c:pt>
                <c:pt idx="1269">
                  <c:v>1.6635</c:v>
                </c:pt>
                <c:pt idx="1270">
                  <c:v>1.6661999999999999</c:v>
                </c:pt>
                <c:pt idx="1271">
                  <c:v>1.6689000000000001</c:v>
                </c:pt>
                <c:pt idx="1272">
                  <c:v>1.6715</c:v>
                </c:pt>
                <c:pt idx="1273">
                  <c:v>1.6741999999999999</c:v>
                </c:pt>
                <c:pt idx="1274">
                  <c:v>1.6769000000000001</c:v>
                </c:pt>
                <c:pt idx="1275">
                  <c:v>1.6795</c:v>
                </c:pt>
                <c:pt idx="1276">
                  <c:v>1.6821999999999999</c:v>
                </c:pt>
                <c:pt idx="1277">
                  <c:v>1.6849000000000001</c:v>
                </c:pt>
                <c:pt idx="1278">
                  <c:v>1.6875</c:v>
                </c:pt>
                <c:pt idx="1279">
                  <c:v>1.6901999999999999</c:v>
                </c:pt>
                <c:pt idx="1280">
                  <c:v>1.6929000000000001</c:v>
                </c:pt>
                <c:pt idx="1281">
                  <c:v>1.6955</c:v>
                </c:pt>
                <c:pt idx="1282">
                  <c:v>1.6981999999999999</c:v>
                </c:pt>
                <c:pt idx="1283">
                  <c:v>1.7009000000000001</c:v>
                </c:pt>
                <c:pt idx="1284">
                  <c:v>1.7035</c:v>
                </c:pt>
                <c:pt idx="1285">
                  <c:v>1.7061999999999999</c:v>
                </c:pt>
                <c:pt idx="1286">
                  <c:v>1.7089000000000001</c:v>
                </c:pt>
                <c:pt idx="1287">
                  <c:v>1.7115</c:v>
                </c:pt>
                <c:pt idx="1288">
                  <c:v>1.7141999999999999</c:v>
                </c:pt>
                <c:pt idx="1289">
                  <c:v>1.7169000000000001</c:v>
                </c:pt>
                <c:pt idx="1290">
                  <c:v>1.7195</c:v>
                </c:pt>
                <c:pt idx="1291">
                  <c:v>1.7222</c:v>
                </c:pt>
                <c:pt idx="1292">
                  <c:v>1.7249000000000001</c:v>
                </c:pt>
                <c:pt idx="1293">
                  <c:v>1.7275</c:v>
                </c:pt>
                <c:pt idx="1294">
                  <c:v>1.7302</c:v>
                </c:pt>
                <c:pt idx="1295">
                  <c:v>1.7329000000000001</c:v>
                </c:pt>
                <c:pt idx="1296">
                  <c:v>1.7355</c:v>
                </c:pt>
                <c:pt idx="1297">
                  <c:v>1.7382</c:v>
                </c:pt>
                <c:pt idx="1298">
                  <c:v>1.7408999999999999</c:v>
                </c:pt>
                <c:pt idx="1299">
                  <c:v>1.7435</c:v>
                </c:pt>
                <c:pt idx="1300">
                  <c:v>1.7462</c:v>
                </c:pt>
                <c:pt idx="1301">
                  <c:v>1.7488999999999999</c:v>
                </c:pt>
                <c:pt idx="1302">
                  <c:v>1.7515000000000001</c:v>
                </c:pt>
                <c:pt idx="1303">
                  <c:v>1.7542</c:v>
                </c:pt>
                <c:pt idx="1304">
                  <c:v>1.7568999999999999</c:v>
                </c:pt>
                <c:pt idx="1305">
                  <c:v>1.7595000000000001</c:v>
                </c:pt>
                <c:pt idx="1306">
                  <c:v>1.7622</c:v>
                </c:pt>
                <c:pt idx="1307">
                  <c:v>1.7648999999999999</c:v>
                </c:pt>
                <c:pt idx="1308">
                  <c:v>1.7675000000000001</c:v>
                </c:pt>
                <c:pt idx="1309">
                  <c:v>1.7702</c:v>
                </c:pt>
                <c:pt idx="1310">
                  <c:v>1.7728999999999999</c:v>
                </c:pt>
                <c:pt idx="1311">
                  <c:v>1.7755000000000001</c:v>
                </c:pt>
                <c:pt idx="1312">
                  <c:v>1.7782</c:v>
                </c:pt>
                <c:pt idx="1313">
                  <c:v>1.7808999999999999</c:v>
                </c:pt>
                <c:pt idx="1314">
                  <c:v>1.7835000000000001</c:v>
                </c:pt>
                <c:pt idx="1315">
                  <c:v>1.7862</c:v>
                </c:pt>
                <c:pt idx="1316">
                  <c:v>1.7888999999999999</c:v>
                </c:pt>
                <c:pt idx="1317">
                  <c:v>1.7915000000000001</c:v>
                </c:pt>
                <c:pt idx="1318">
                  <c:v>1.7942</c:v>
                </c:pt>
                <c:pt idx="1319">
                  <c:v>1.7968999999999999</c:v>
                </c:pt>
                <c:pt idx="1320">
                  <c:v>1.7998000000000001</c:v>
                </c:pt>
                <c:pt idx="1321">
                  <c:v>1.8028999999999999</c:v>
                </c:pt>
                <c:pt idx="1322">
                  <c:v>1.806</c:v>
                </c:pt>
                <c:pt idx="1323">
                  <c:v>1.8090999999999999</c:v>
                </c:pt>
                <c:pt idx="1324">
                  <c:v>1.8122</c:v>
                </c:pt>
                <c:pt idx="1325">
                  <c:v>1.8152999999999999</c:v>
                </c:pt>
                <c:pt idx="1326">
                  <c:v>1.8184</c:v>
                </c:pt>
                <c:pt idx="1327">
                  <c:v>1.8214999999999999</c:v>
                </c:pt>
                <c:pt idx="1328">
                  <c:v>1.8246</c:v>
                </c:pt>
                <c:pt idx="1329">
                  <c:v>1.8277000000000001</c:v>
                </c:pt>
                <c:pt idx="1330">
                  <c:v>1.8308</c:v>
                </c:pt>
                <c:pt idx="1331">
                  <c:v>1.8339000000000001</c:v>
                </c:pt>
                <c:pt idx="1332">
                  <c:v>1.837</c:v>
                </c:pt>
                <c:pt idx="1333">
                  <c:v>1.8401000000000001</c:v>
                </c:pt>
                <c:pt idx="1334">
                  <c:v>1.8431999999999999</c:v>
                </c:pt>
                <c:pt idx="1335">
                  <c:v>1.8463000000000001</c:v>
                </c:pt>
                <c:pt idx="1336">
                  <c:v>1.8493999999999999</c:v>
                </c:pt>
                <c:pt idx="1337">
                  <c:v>1.8525</c:v>
                </c:pt>
                <c:pt idx="1338">
                  <c:v>1.8555999999999999</c:v>
                </c:pt>
                <c:pt idx="1339">
                  <c:v>1.8587</c:v>
                </c:pt>
                <c:pt idx="1340">
                  <c:v>1.8617999999999999</c:v>
                </c:pt>
                <c:pt idx="1341">
                  <c:v>1.8649</c:v>
                </c:pt>
                <c:pt idx="1342">
                  <c:v>1.8678999999999999</c:v>
                </c:pt>
                <c:pt idx="1343">
                  <c:v>1.871</c:v>
                </c:pt>
                <c:pt idx="1344">
                  <c:v>1.8741000000000001</c:v>
                </c:pt>
                <c:pt idx="1345">
                  <c:v>1.8772</c:v>
                </c:pt>
                <c:pt idx="1346">
                  <c:v>1.8803000000000001</c:v>
                </c:pt>
                <c:pt idx="1347">
                  <c:v>1.8834</c:v>
                </c:pt>
                <c:pt idx="1348">
                  <c:v>1.8865000000000001</c:v>
                </c:pt>
                <c:pt idx="1349">
                  <c:v>1.8895999999999999</c:v>
                </c:pt>
                <c:pt idx="1350">
                  <c:v>1.8927</c:v>
                </c:pt>
                <c:pt idx="1351">
                  <c:v>1.8957999999999999</c:v>
                </c:pt>
                <c:pt idx="1352">
                  <c:v>1.8989</c:v>
                </c:pt>
                <c:pt idx="1353">
                  <c:v>1.9019999999999999</c:v>
                </c:pt>
                <c:pt idx="1354">
                  <c:v>1.9051</c:v>
                </c:pt>
                <c:pt idx="1355">
                  <c:v>1.9081999999999999</c:v>
                </c:pt>
                <c:pt idx="1356">
                  <c:v>1.9113</c:v>
                </c:pt>
                <c:pt idx="1357">
                  <c:v>1.9144000000000001</c:v>
                </c:pt>
                <c:pt idx="1358">
                  <c:v>1.9175</c:v>
                </c:pt>
                <c:pt idx="1359">
                  <c:v>1.9206000000000001</c:v>
                </c:pt>
                <c:pt idx="1360">
                  <c:v>1.9237</c:v>
                </c:pt>
                <c:pt idx="1361">
                  <c:v>1.9268000000000001</c:v>
                </c:pt>
                <c:pt idx="1362">
                  <c:v>1.9298999999999999</c:v>
                </c:pt>
                <c:pt idx="1363">
                  <c:v>1.9330000000000001</c:v>
                </c:pt>
                <c:pt idx="1364">
                  <c:v>1.9360999999999999</c:v>
                </c:pt>
                <c:pt idx="1365">
                  <c:v>1.9392</c:v>
                </c:pt>
                <c:pt idx="1366">
                  <c:v>1.9422999999999999</c:v>
                </c:pt>
                <c:pt idx="1367">
                  <c:v>1.9454</c:v>
                </c:pt>
                <c:pt idx="1368">
                  <c:v>1.9484999999999999</c:v>
                </c:pt>
                <c:pt idx="1369">
                  <c:v>1.9516</c:v>
                </c:pt>
                <c:pt idx="1370">
                  <c:v>1.9547000000000001</c:v>
                </c:pt>
                <c:pt idx="1371">
                  <c:v>1.9578</c:v>
                </c:pt>
                <c:pt idx="1372">
                  <c:v>1.9609000000000001</c:v>
                </c:pt>
                <c:pt idx="1373">
                  <c:v>1.964</c:v>
                </c:pt>
                <c:pt idx="1374">
                  <c:v>1.9671000000000001</c:v>
                </c:pt>
                <c:pt idx="1375">
                  <c:v>1.9702</c:v>
                </c:pt>
                <c:pt idx="1376">
                  <c:v>1.9733000000000001</c:v>
                </c:pt>
                <c:pt idx="1377">
                  <c:v>1.9763999999999999</c:v>
                </c:pt>
                <c:pt idx="1378">
                  <c:v>1.9795</c:v>
                </c:pt>
                <c:pt idx="1379">
                  <c:v>1.9825999999999999</c:v>
                </c:pt>
                <c:pt idx="1380">
                  <c:v>1.9857</c:v>
                </c:pt>
                <c:pt idx="1381">
                  <c:v>1.9887999999999999</c:v>
                </c:pt>
                <c:pt idx="1382">
                  <c:v>1.9919</c:v>
                </c:pt>
                <c:pt idx="1383">
                  <c:v>1.9950000000000001</c:v>
                </c:pt>
                <c:pt idx="1384">
                  <c:v>1.9981</c:v>
                </c:pt>
                <c:pt idx="1385">
                  <c:v>2.0011999999999999</c:v>
                </c:pt>
                <c:pt idx="1386">
                  <c:v>2.0043000000000002</c:v>
                </c:pt>
                <c:pt idx="1387">
                  <c:v>2.0074000000000001</c:v>
                </c:pt>
                <c:pt idx="1388">
                  <c:v>2.0105</c:v>
                </c:pt>
                <c:pt idx="1389">
                  <c:v>2.0135999999999998</c:v>
                </c:pt>
                <c:pt idx="1390">
                  <c:v>2.0167000000000002</c:v>
                </c:pt>
                <c:pt idx="1391">
                  <c:v>2.0198</c:v>
                </c:pt>
                <c:pt idx="1392">
                  <c:v>2.0228999999999999</c:v>
                </c:pt>
                <c:pt idx="1393">
                  <c:v>2.0259999999999998</c:v>
                </c:pt>
                <c:pt idx="1394">
                  <c:v>2.0291000000000001</c:v>
                </c:pt>
                <c:pt idx="1395">
                  <c:v>2.0322</c:v>
                </c:pt>
                <c:pt idx="1396">
                  <c:v>2.0352999999999999</c:v>
                </c:pt>
                <c:pt idx="1397">
                  <c:v>2.0384000000000002</c:v>
                </c:pt>
                <c:pt idx="1398">
                  <c:v>2.0415000000000001</c:v>
                </c:pt>
                <c:pt idx="1399">
                  <c:v>2.0446</c:v>
                </c:pt>
                <c:pt idx="1400">
                  <c:v>2.0476999999999999</c:v>
                </c:pt>
                <c:pt idx="1401">
                  <c:v>2.0507</c:v>
                </c:pt>
                <c:pt idx="1402">
                  <c:v>2.0537999999999998</c:v>
                </c:pt>
                <c:pt idx="1403">
                  <c:v>2.0569000000000002</c:v>
                </c:pt>
                <c:pt idx="1404">
                  <c:v>2.06</c:v>
                </c:pt>
                <c:pt idx="1405">
                  <c:v>2.0630999999999999</c:v>
                </c:pt>
                <c:pt idx="1406">
                  <c:v>2.0661999999999998</c:v>
                </c:pt>
                <c:pt idx="1407">
                  <c:v>2.0693000000000001</c:v>
                </c:pt>
                <c:pt idx="1408">
                  <c:v>2.0724</c:v>
                </c:pt>
                <c:pt idx="1409">
                  <c:v>2.0754999999999999</c:v>
                </c:pt>
                <c:pt idx="1410">
                  <c:v>2.0785999999999998</c:v>
                </c:pt>
                <c:pt idx="1411">
                  <c:v>2.0817000000000001</c:v>
                </c:pt>
                <c:pt idx="1412">
                  <c:v>2.0848</c:v>
                </c:pt>
                <c:pt idx="1413">
                  <c:v>2.0878999999999999</c:v>
                </c:pt>
                <c:pt idx="1414">
                  <c:v>2.0910000000000002</c:v>
                </c:pt>
                <c:pt idx="1415">
                  <c:v>2.0941000000000001</c:v>
                </c:pt>
                <c:pt idx="1416">
                  <c:v>2.0960999999999999</c:v>
                </c:pt>
                <c:pt idx="1417">
                  <c:v>2.0964</c:v>
                </c:pt>
                <c:pt idx="1418">
                  <c:v>2.0966999999999998</c:v>
                </c:pt>
                <c:pt idx="1419">
                  <c:v>2.097</c:v>
                </c:pt>
                <c:pt idx="1420">
                  <c:v>2.0973000000000002</c:v>
                </c:pt>
                <c:pt idx="1421">
                  <c:v>2.0975999999999999</c:v>
                </c:pt>
                <c:pt idx="1422">
                  <c:v>2.0979000000000001</c:v>
                </c:pt>
                <c:pt idx="1423">
                  <c:v>2.0981999999999998</c:v>
                </c:pt>
                <c:pt idx="1424">
                  <c:v>2.0985999999999998</c:v>
                </c:pt>
                <c:pt idx="1425">
                  <c:v>2.0989</c:v>
                </c:pt>
                <c:pt idx="1426">
                  <c:v>2.0992000000000002</c:v>
                </c:pt>
                <c:pt idx="1427">
                  <c:v>2.0994999999999999</c:v>
                </c:pt>
                <c:pt idx="1428">
                  <c:v>2.0998000000000001</c:v>
                </c:pt>
                <c:pt idx="1429">
                  <c:v>2.1000999999999999</c:v>
                </c:pt>
                <c:pt idx="1430">
                  <c:v>2.1004</c:v>
                </c:pt>
                <c:pt idx="1431">
                  <c:v>2.1006999999999998</c:v>
                </c:pt>
                <c:pt idx="1432">
                  <c:v>2.101</c:v>
                </c:pt>
                <c:pt idx="1433">
                  <c:v>2.1013000000000002</c:v>
                </c:pt>
                <c:pt idx="1434">
                  <c:v>2.1015999999999999</c:v>
                </c:pt>
                <c:pt idx="1435">
                  <c:v>2.1019000000000001</c:v>
                </c:pt>
                <c:pt idx="1436">
                  <c:v>2.1021999999999998</c:v>
                </c:pt>
                <c:pt idx="1437">
                  <c:v>2.1025999999999998</c:v>
                </c:pt>
                <c:pt idx="1438">
                  <c:v>2.1029</c:v>
                </c:pt>
                <c:pt idx="1439">
                  <c:v>2.1032000000000002</c:v>
                </c:pt>
                <c:pt idx="1440">
                  <c:v>2.1034999999999999</c:v>
                </c:pt>
                <c:pt idx="1441">
                  <c:v>2.1038000000000001</c:v>
                </c:pt>
                <c:pt idx="1442">
                  <c:v>2.1040999999999999</c:v>
                </c:pt>
                <c:pt idx="1443">
                  <c:v>2.1044</c:v>
                </c:pt>
                <c:pt idx="1444">
                  <c:v>2.1046999999999998</c:v>
                </c:pt>
                <c:pt idx="1445">
                  <c:v>2.105</c:v>
                </c:pt>
                <c:pt idx="1446">
                  <c:v>2.1053000000000002</c:v>
                </c:pt>
                <c:pt idx="1447">
                  <c:v>2.1055999999999999</c:v>
                </c:pt>
                <c:pt idx="1448">
                  <c:v>2.1059000000000001</c:v>
                </c:pt>
                <c:pt idx="1449">
                  <c:v>2.1061999999999999</c:v>
                </c:pt>
                <c:pt idx="1450">
                  <c:v>2.1065999999999998</c:v>
                </c:pt>
                <c:pt idx="1451">
                  <c:v>2.1069</c:v>
                </c:pt>
                <c:pt idx="1452">
                  <c:v>2.1072000000000002</c:v>
                </c:pt>
                <c:pt idx="1453">
                  <c:v>2.1074999999999999</c:v>
                </c:pt>
                <c:pt idx="1454">
                  <c:v>2.1078000000000001</c:v>
                </c:pt>
                <c:pt idx="1455">
                  <c:v>2.1080999999999999</c:v>
                </c:pt>
                <c:pt idx="1456">
                  <c:v>2.1084000000000001</c:v>
                </c:pt>
                <c:pt idx="1457">
                  <c:v>2.1086999999999998</c:v>
                </c:pt>
                <c:pt idx="1458">
                  <c:v>2.109</c:v>
                </c:pt>
                <c:pt idx="1459">
                  <c:v>2.1093000000000002</c:v>
                </c:pt>
                <c:pt idx="1460">
                  <c:v>2.1095999999999999</c:v>
                </c:pt>
                <c:pt idx="1461">
                  <c:v>2.1099000000000001</c:v>
                </c:pt>
                <c:pt idx="1462">
                  <c:v>2.1101999999999999</c:v>
                </c:pt>
                <c:pt idx="1463">
                  <c:v>2.1105</c:v>
                </c:pt>
                <c:pt idx="1464">
                  <c:v>2.1109</c:v>
                </c:pt>
                <c:pt idx="1465">
                  <c:v>2.1112000000000002</c:v>
                </c:pt>
                <c:pt idx="1466">
                  <c:v>2.1114999999999999</c:v>
                </c:pt>
                <c:pt idx="1467">
                  <c:v>2.1118000000000001</c:v>
                </c:pt>
                <c:pt idx="1468">
                  <c:v>2.1120999999999999</c:v>
                </c:pt>
                <c:pt idx="1469">
                  <c:v>2.1124000000000001</c:v>
                </c:pt>
                <c:pt idx="1470">
                  <c:v>2.1126999999999998</c:v>
                </c:pt>
                <c:pt idx="1471">
                  <c:v>2.113</c:v>
                </c:pt>
                <c:pt idx="1472">
                  <c:v>2.1133000000000002</c:v>
                </c:pt>
                <c:pt idx="1473">
                  <c:v>2.1175999999999999</c:v>
                </c:pt>
                <c:pt idx="1474">
                  <c:v>2.1234999999999999</c:v>
                </c:pt>
                <c:pt idx="1475">
                  <c:v>2.1295000000000002</c:v>
                </c:pt>
                <c:pt idx="1476">
                  <c:v>2.1355</c:v>
                </c:pt>
                <c:pt idx="1477">
                  <c:v>2.1414</c:v>
                </c:pt>
                <c:pt idx="1478">
                  <c:v>2.1474000000000002</c:v>
                </c:pt>
                <c:pt idx="1479">
                  <c:v>2.1534</c:v>
                </c:pt>
                <c:pt idx="1480">
                  <c:v>2.1593</c:v>
                </c:pt>
                <c:pt idx="1481">
                  <c:v>2.1652999999999998</c:v>
                </c:pt>
                <c:pt idx="1482">
                  <c:v>2.1713</c:v>
                </c:pt>
                <c:pt idx="1483">
                  <c:v>2.1772</c:v>
                </c:pt>
                <c:pt idx="1484">
                  <c:v>2.1831999999999998</c:v>
                </c:pt>
                <c:pt idx="1485">
                  <c:v>2.1892</c:v>
                </c:pt>
                <c:pt idx="1486">
                  <c:v>2.1951000000000001</c:v>
                </c:pt>
                <c:pt idx="1487">
                  <c:v>2.2010999999999998</c:v>
                </c:pt>
                <c:pt idx="1488">
                  <c:v>2.2071000000000001</c:v>
                </c:pt>
                <c:pt idx="1489">
                  <c:v>2.2130000000000001</c:v>
                </c:pt>
                <c:pt idx="1490">
                  <c:v>2.2189999999999999</c:v>
                </c:pt>
                <c:pt idx="1491">
                  <c:v>2.2250000000000001</c:v>
                </c:pt>
                <c:pt idx="1492">
                  <c:v>2.2309000000000001</c:v>
                </c:pt>
                <c:pt idx="1493">
                  <c:v>2.2368999999999999</c:v>
                </c:pt>
                <c:pt idx="1494">
                  <c:v>2.2429000000000001</c:v>
                </c:pt>
                <c:pt idx="1495">
                  <c:v>2.2488000000000001</c:v>
                </c:pt>
                <c:pt idx="1496">
                  <c:v>2.2547999999999999</c:v>
                </c:pt>
                <c:pt idx="1497">
                  <c:v>2.2608000000000001</c:v>
                </c:pt>
                <c:pt idx="1498">
                  <c:v>2.2667000000000002</c:v>
                </c:pt>
                <c:pt idx="1499">
                  <c:v>2.2726999999999999</c:v>
                </c:pt>
                <c:pt idx="1500">
                  <c:v>2.2787000000000002</c:v>
                </c:pt>
                <c:pt idx="1501">
                  <c:v>2.2847</c:v>
                </c:pt>
                <c:pt idx="1502">
                  <c:v>2.2906</c:v>
                </c:pt>
                <c:pt idx="1503">
                  <c:v>2.2966000000000002</c:v>
                </c:pt>
                <c:pt idx="1504">
                  <c:v>2.3026</c:v>
                </c:pt>
                <c:pt idx="1505">
                  <c:v>2.3085</c:v>
                </c:pt>
                <c:pt idx="1506">
                  <c:v>2.3144999999999998</c:v>
                </c:pt>
                <c:pt idx="1507">
                  <c:v>2.3205</c:v>
                </c:pt>
                <c:pt idx="1508">
                  <c:v>2.3264</c:v>
                </c:pt>
                <c:pt idx="1509">
                  <c:v>2.3311999999999999</c:v>
                </c:pt>
                <c:pt idx="1510">
                  <c:v>2.3348</c:v>
                </c:pt>
                <c:pt idx="1511">
                  <c:v>2.3382999999999998</c:v>
                </c:pt>
                <c:pt idx="1512">
                  <c:v>2.3418000000000001</c:v>
                </c:pt>
                <c:pt idx="1513">
                  <c:v>2.3452999999999999</c:v>
                </c:pt>
                <c:pt idx="1514">
                  <c:v>2.3488000000000002</c:v>
                </c:pt>
                <c:pt idx="1515">
                  <c:v>2.3523000000000001</c:v>
                </c:pt>
                <c:pt idx="1516">
                  <c:v>2.3559000000000001</c:v>
                </c:pt>
                <c:pt idx="1517">
                  <c:v>2.3593999999999999</c:v>
                </c:pt>
                <c:pt idx="1518">
                  <c:v>2.3628999999999998</c:v>
                </c:pt>
                <c:pt idx="1519">
                  <c:v>2.3664000000000001</c:v>
                </c:pt>
                <c:pt idx="1520">
                  <c:v>2.3698999999999999</c:v>
                </c:pt>
                <c:pt idx="1521">
                  <c:v>2.3734000000000002</c:v>
                </c:pt>
                <c:pt idx="1522">
                  <c:v>2.3769999999999998</c:v>
                </c:pt>
                <c:pt idx="1523">
                  <c:v>2.3805000000000001</c:v>
                </c:pt>
                <c:pt idx="1524">
                  <c:v>2.3839999999999999</c:v>
                </c:pt>
                <c:pt idx="1525">
                  <c:v>2.3875000000000002</c:v>
                </c:pt>
                <c:pt idx="1526">
                  <c:v>2.391</c:v>
                </c:pt>
                <c:pt idx="1527">
                  <c:v>2.3944999999999999</c:v>
                </c:pt>
                <c:pt idx="1528">
                  <c:v>2.3980999999999999</c:v>
                </c:pt>
                <c:pt idx="1529">
                  <c:v>2.4016000000000002</c:v>
                </c:pt>
                <c:pt idx="1530">
                  <c:v>2.4051</c:v>
                </c:pt>
                <c:pt idx="1531">
                  <c:v>2.4085999999999999</c:v>
                </c:pt>
                <c:pt idx="1532">
                  <c:v>2.4121000000000001</c:v>
                </c:pt>
                <c:pt idx="1533">
                  <c:v>2.4156</c:v>
                </c:pt>
                <c:pt idx="1534">
                  <c:v>2.4190999999999998</c:v>
                </c:pt>
                <c:pt idx="1535">
                  <c:v>2.4226999999999999</c:v>
                </c:pt>
                <c:pt idx="1536">
                  <c:v>2.4262000000000001</c:v>
                </c:pt>
                <c:pt idx="1537">
                  <c:v>2.4297</c:v>
                </c:pt>
                <c:pt idx="1538">
                  <c:v>2.4331999999999998</c:v>
                </c:pt>
                <c:pt idx="1539">
                  <c:v>2.4367000000000001</c:v>
                </c:pt>
                <c:pt idx="1540">
                  <c:v>2.4401999999999999</c:v>
                </c:pt>
                <c:pt idx="1541">
                  <c:v>2.4438</c:v>
                </c:pt>
                <c:pt idx="1542">
                  <c:v>2.4472999999999998</c:v>
                </c:pt>
                <c:pt idx="1543">
                  <c:v>2.4508000000000001</c:v>
                </c:pt>
                <c:pt idx="1544">
                  <c:v>2.4542999999999999</c:v>
                </c:pt>
                <c:pt idx="1545">
                  <c:v>2.4578000000000002</c:v>
                </c:pt>
                <c:pt idx="1546">
                  <c:v>2.4613</c:v>
                </c:pt>
                <c:pt idx="1547">
                  <c:v>2.4649000000000001</c:v>
                </c:pt>
                <c:pt idx="1548">
                  <c:v>2.4683999999999999</c:v>
                </c:pt>
                <c:pt idx="1549">
                  <c:v>2.4719000000000002</c:v>
                </c:pt>
                <c:pt idx="1550">
                  <c:v>2.4754</c:v>
                </c:pt>
                <c:pt idx="1551">
                  <c:v>2.4788999999999999</c:v>
                </c:pt>
                <c:pt idx="1552">
                  <c:v>2.4824000000000002</c:v>
                </c:pt>
                <c:pt idx="1553">
                  <c:v>2.4860000000000002</c:v>
                </c:pt>
                <c:pt idx="1554">
                  <c:v>2.4895</c:v>
                </c:pt>
                <c:pt idx="1555">
                  <c:v>2.4929999999999999</c:v>
                </c:pt>
                <c:pt idx="1556">
                  <c:v>2.4965000000000002</c:v>
                </c:pt>
                <c:pt idx="1557">
                  <c:v>2.5</c:v>
                </c:pt>
                <c:pt idx="1558">
                  <c:v>2.5034999999999998</c:v>
                </c:pt>
                <c:pt idx="1559">
                  <c:v>2.5070999999999999</c:v>
                </c:pt>
                <c:pt idx="1560">
                  <c:v>2.5106000000000002</c:v>
                </c:pt>
                <c:pt idx="1561">
                  <c:v>2.5141</c:v>
                </c:pt>
                <c:pt idx="1562">
                  <c:v>2.5175999999999998</c:v>
                </c:pt>
                <c:pt idx="1563">
                  <c:v>2.5211000000000001</c:v>
                </c:pt>
                <c:pt idx="1564">
                  <c:v>2.5246</c:v>
                </c:pt>
                <c:pt idx="1565">
                  <c:v>2.5282</c:v>
                </c:pt>
                <c:pt idx="1566">
                  <c:v>2.5316999999999998</c:v>
                </c:pt>
                <c:pt idx="1567">
                  <c:v>2.5352000000000001</c:v>
                </c:pt>
                <c:pt idx="1568">
                  <c:v>2.5387</c:v>
                </c:pt>
                <c:pt idx="1569">
                  <c:v>2.5421999999999998</c:v>
                </c:pt>
                <c:pt idx="1570">
                  <c:v>2.5457000000000001</c:v>
                </c:pt>
                <c:pt idx="1571">
                  <c:v>2.5493000000000001</c:v>
                </c:pt>
                <c:pt idx="1572">
                  <c:v>2.5528</c:v>
                </c:pt>
                <c:pt idx="1573">
                  <c:v>2.5562999999999998</c:v>
                </c:pt>
                <c:pt idx="1574">
                  <c:v>2.5598000000000001</c:v>
                </c:pt>
                <c:pt idx="1575">
                  <c:v>2.5632999999999999</c:v>
                </c:pt>
                <c:pt idx="1576">
                  <c:v>2.5668000000000002</c:v>
                </c:pt>
                <c:pt idx="1577">
                  <c:v>2.5703</c:v>
                </c:pt>
                <c:pt idx="1578">
                  <c:v>2.5739000000000001</c:v>
                </c:pt>
                <c:pt idx="1579">
                  <c:v>2.5773999999999999</c:v>
                </c:pt>
                <c:pt idx="1580">
                  <c:v>2.5809000000000002</c:v>
                </c:pt>
                <c:pt idx="1581">
                  <c:v>2.5844</c:v>
                </c:pt>
                <c:pt idx="1582">
                  <c:v>2.5878999999999999</c:v>
                </c:pt>
                <c:pt idx="1583">
                  <c:v>2.5914000000000001</c:v>
                </c:pt>
                <c:pt idx="1584">
                  <c:v>2.5950000000000002</c:v>
                </c:pt>
                <c:pt idx="1585">
                  <c:v>2.5985</c:v>
                </c:pt>
                <c:pt idx="1586">
                  <c:v>2.6019999999999999</c:v>
                </c:pt>
                <c:pt idx="1587">
                  <c:v>2.6055000000000001</c:v>
                </c:pt>
                <c:pt idx="1588">
                  <c:v>2.609</c:v>
                </c:pt>
                <c:pt idx="1589">
                  <c:v>2.6124999999999998</c:v>
                </c:pt>
                <c:pt idx="1590">
                  <c:v>2.6160999999999999</c:v>
                </c:pt>
                <c:pt idx="1591">
                  <c:v>2.6196000000000002</c:v>
                </c:pt>
                <c:pt idx="1592">
                  <c:v>2.6231</c:v>
                </c:pt>
                <c:pt idx="1593">
                  <c:v>2.6265999999999998</c:v>
                </c:pt>
                <c:pt idx="1594">
                  <c:v>2.6301000000000001</c:v>
                </c:pt>
                <c:pt idx="1595">
                  <c:v>2.6335999999999999</c:v>
                </c:pt>
                <c:pt idx="1596">
                  <c:v>2.6372</c:v>
                </c:pt>
                <c:pt idx="1597">
                  <c:v>2.6406999999999998</c:v>
                </c:pt>
                <c:pt idx="1598">
                  <c:v>2.6442000000000001</c:v>
                </c:pt>
                <c:pt idx="1599">
                  <c:v>2.6476999999999999</c:v>
                </c:pt>
                <c:pt idx="1600">
                  <c:v>2.6511999999999998</c:v>
                </c:pt>
                <c:pt idx="1601">
                  <c:v>2.6547000000000001</c:v>
                </c:pt>
                <c:pt idx="1602">
                  <c:v>2.6583000000000001</c:v>
                </c:pt>
                <c:pt idx="1603">
                  <c:v>2.6617999999999999</c:v>
                </c:pt>
                <c:pt idx="1604">
                  <c:v>2.6652999999999998</c:v>
                </c:pt>
                <c:pt idx="1605">
                  <c:v>2.6688000000000001</c:v>
                </c:pt>
                <c:pt idx="1606">
                  <c:v>2.6722999999999999</c:v>
                </c:pt>
                <c:pt idx="1607">
                  <c:v>2.6758000000000002</c:v>
                </c:pt>
                <c:pt idx="1608">
                  <c:v>2.6793999999999998</c:v>
                </c:pt>
                <c:pt idx="1609">
                  <c:v>2.6829000000000001</c:v>
                </c:pt>
                <c:pt idx="1610">
                  <c:v>2.6863999999999999</c:v>
                </c:pt>
                <c:pt idx="1611">
                  <c:v>2.6899000000000002</c:v>
                </c:pt>
                <c:pt idx="1612">
                  <c:v>2.6934</c:v>
                </c:pt>
                <c:pt idx="1613">
                  <c:v>2.6968999999999999</c:v>
                </c:pt>
                <c:pt idx="1614">
                  <c:v>2.7004999999999999</c:v>
                </c:pt>
                <c:pt idx="1615">
                  <c:v>2.7040000000000002</c:v>
                </c:pt>
                <c:pt idx="1616">
                  <c:v>2.7075</c:v>
                </c:pt>
                <c:pt idx="1617">
                  <c:v>2.7109999999999999</c:v>
                </c:pt>
                <c:pt idx="1618">
                  <c:v>2.7145000000000001</c:v>
                </c:pt>
                <c:pt idx="1619">
                  <c:v>2.718</c:v>
                </c:pt>
                <c:pt idx="1620">
                  <c:v>2.7216</c:v>
                </c:pt>
                <c:pt idx="1621">
                  <c:v>2.7250999999999999</c:v>
                </c:pt>
                <c:pt idx="1622">
                  <c:v>2.7286000000000001</c:v>
                </c:pt>
                <c:pt idx="1623">
                  <c:v>2.7321</c:v>
                </c:pt>
                <c:pt idx="1624">
                  <c:v>2.7355999999999998</c:v>
                </c:pt>
                <c:pt idx="1625">
                  <c:v>2.7391000000000001</c:v>
                </c:pt>
                <c:pt idx="1626">
                  <c:v>2.7425999999999999</c:v>
                </c:pt>
                <c:pt idx="1627">
                  <c:v>2.7462</c:v>
                </c:pt>
                <c:pt idx="1628">
                  <c:v>2.7496999999999998</c:v>
                </c:pt>
                <c:pt idx="1629">
                  <c:v>2.7532000000000001</c:v>
                </c:pt>
                <c:pt idx="1630">
                  <c:v>2.7566999999999999</c:v>
                </c:pt>
                <c:pt idx="1631">
                  <c:v>2.7602000000000002</c:v>
                </c:pt>
                <c:pt idx="1632">
                  <c:v>2.7637</c:v>
                </c:pt>
                <c:pt idx="1633">
                  <c:v>2.7673000000000001</c:v>
                </c:pt>
                <c:pt idx="1634">
                  <c:v>2.7707999999999999</c:v>
                </c:pt>
                <c:pt idx="1635">
                  <c:v>2.7743000000000002</c:v>
                </c:pt>
                <c:pt idx="1636">
                  <c:v>2.7778</c:v>
                </c:pt>
                <c:pt idx="1637">
                  <c:v>2.7812999999999999</c:v>
                </c:pt>
                <c:pt idx="1638">
                  <c:v>2.7848000000000002</c:v>
                </c:pt>
                <c:pt idx="1639">
                  <c:v>2.7884000000000002</c:v>
                </c:pt>
                <c:pt idx="1640">
                  <c:v>2.7919</c:v>
                </c:pt>
                <c:pt idx="1641">
                  <c:v>2.7953999999999999</c:v>
                </c:pt>
                <c:pt idx="1642">
                  <c:v>2.7989000000000002</c:v>
                </c:pt>
                <c:pt idx="1643">
                  <c:v>2.8012000000000001</c:v>
                </c:pt>
                <c:pt idx="1644">
                  <c:v>2.7999000000000001</c:v>
                </c:pt>
                <c:pt idx="1645">
                  <c:v>2.7987000000000002</c:v>
                </c:pt>
                <c:pt idx="1646">
                  <c:v>2.7974999999999999</c:v>
                </c:pt>
                <c:pt idx="1647">
                  <c:v>2.7961999999999998</c:v>
                </c:pt>
                <c:pt idx="1648">
                  <c:v>2.7949999999999999</c:v>
                </c:pt>
                <c:pt idx="1649">
                  <c:v>2.7938000000000001</c:v>
                </c:pt>
                <c:pt idx="1650">
                  <c:v>2.7925</c:v>
                </c:pt>
                <c:pt idx="1651">
                  <c:v>2.7913000000000001</c:v>
                </c:pt>
                <c:pt idx="1652">
                  <c:v>2.7900999999999998</c:v>
                </c:pt>
                <c:pt idx="1653">
                  <c:v>2.7888000000000002</c:v>
                </c:pt>
                <c:pt idx="1654">
                  <c:v>2.7875999999999999</c:v>
                </c:pt>
                <c:pt idx="1655">
                  <c:v>2.7864</c:v>
                </c:pt>
                <c:pt idx="1656">
                  <c:v>2.7850999999999999</c:v>
                </c:pt>
                <c:pt idx="1657">
                  <c:v>2.7839</c:v>
                </c:pt>
                <c:pt idx="1658">
                  <c:v>2.7827000000000002</c:v>
                </c:pt>
                <c:pt idx="1659">
                  <c:v>2.7814000000000001</c:v>
                </c:pt>
                <c:pt idx="1660">
                  <c:v>2.7801999999999998</c:v>
                </c:pt>
                <c:pt idx="1661">
                  <c:v>2.7789999999999999</c:v>
                </c:pt>
                <c:pt idx="1662">
                  <c:v>2.7776999999999998</c:v>
                </c:pt>
                <c:pt idx="1663">
                  <c:v>2.7765</c:v>
                </c:pt>
                <c:pt idx="1664">
                  <c:v>2.7753000000000001</c:v>
                </c:pt>
                <c:pt idx="1665">
                  <c:v>2.774</c:v>
                </c:pt>
                <c:pt idx="1666">
                  <c:v>2.7784</c:v>
                </c:pt>
                <c:pt idx="1667">
                  <c:v>2.7829000000000002</c:v>
                </c:pt>
                <c:pt idx="1668">
                  <c:v>2.7873000000000001</c:v>
                </c:pt>
                <c:pt idx="1669">
                  <c:v>2.7917000000000001</c:v>
                </c:pt>
                <c:pt idx="1670">
                  <c:v>2.7961</c:v>
                </c:pt>
                <c:pt idx="1671">
                  <c:v>2.8006000000000002</c:v>
                </c:pt>
                <c:pt idx="1672">
                  <c:v>2.8050000000000002</c:v>
                </c:pt>
                <c:pt idx="1673">
                  <c:v>2.8094000000000001</c:v>
                </c:pt>
                <c:pt idx="1674">
                  <c:v>2.8138000000000001</c:v>
                </c:pt>
                <c:pt idx="1675">
                  <c:v>2.8182999999999998</c:v>
                </c:pt>
                <c:pt idx="1676">
                  <c:v>2.8227000000000002</c:v>
                </c:pt>
                <c:pt idx="1677">
                  <c:v>2.8271000000000002</c:v>
                </c:pt>
                <c:pt idx="1678">
                  <c:v>2.8315000000000001</c:v>
                </c:pt>
                <c:pt idx="1679">
                  <c:v>2.8359999999999999</c:v>
                </c:pt>
                <c:pt idx="1680">
                  <c:v>2.8403999999999998</c:v>
                </c:pt>
                <c:pt idx="1681">
                  <c:v>2.8448000000000002</c:v>
                </c:pt>
                <c:pt idx="1682">
                  <c:v>2.8492000000000002</c:v>
                </c:pt>
                <c:pt idx="1683">
                  <c:v>2.8536999999999999</c:v>
                </c:pt>
                <c:pt idx="1684">
                  <c:v>2.8580999999999999</c:v>
                </c:pt>
                <c:pt idx="1685">
                  <c:v>2.8624999999999998</c:v>
                </c:pt>
                <c:pt idx="1686">
                  <c:v>2.8668999999999998</c:v>
                </c:pt>
                <c:pt idx="1687">
                  <c:v>2.8714</c:v>
                </c:pt>
                <c:pt idx="1688">
                  <c:v>2.8757999999999999</c:v>
                </c:pt>
                <c:pt idx="1689">
                  <c:v>2.8801999999999999</c:v>
                </c:pt>
                <c:pt idx="1690">
                  <c:v>2.8845999999999998</c:v>
                </c:pt>
                <c:pt idx="1691">
                  <c:v>2.8891</c:v>
                </c:pt>
                <c:pt idx="1692">
                  <c:v>2.8935</c:v>
                </c:pt>
                <c:pt idx="1693">
                  <c:v>2.8978999999999999</c:v>
                </c:pt>
                <c:pt idx="1694">
                  <c:v>2.9024000000000001</c:v>
                </c:pt>
                <c:pt idx="1695">
                  <c:v>2.9068000000000001</c:v>
                </c:pt>
                <c:pt idx="1696">
                  <c:v>2.9112</c:v>
                </c:pt>
                <c:pt idx="1697">
                  <c:v>2.9156</c:v>
                </c:pt>
                <c:pt idx="1698">
                  <c:v>2.9201000000000001</c:v>
                </c:pt>
                <c:pt idx="1699">
                  <c:v>2.9245000000000001</c:v>
                </c:pt>
                <c:pt idx="1700">
                  <c:v>2.9289000000000001</c:v>
                </c:pt>
                <c:pt idx="1701">
                  <c:v>2.9333</c:v>
                </c:pt>
                <c:pt idx="1702">
                  <c:v>2.9378000000000002</c:v>
                </c:pt>
                <c:pt idx="1703">
                  <c:v>2.9422000000000001</c:v>
                </c:pt>
                <c:pt idx="1704">
                  <c:v>2.9466000000000001</c:v>
                </c:pt>
                <c:pt idx="1705">
                  <c:v>2.9510000000000001</c:v>
                </c:pt>
                <c:pt idx="1706">
                  <c:v>2.9554999999999998</c:v>
                </c:pt>
                <c:pt idx="1707">
                  <c:v>2.9599000000000002</c:v>
                </c:pt>
                <c:pt idx="1708">
                  <c:v>2.9643000000000002</c:v>
                </c:pt>
                <c:pt idx="1709">
                  <c:v>2.9683999999999999</c:v>
                </c:pt>
                <c:pt idx="1710">
                  <c:v>2.9719000000000002</c:v>
                </c:pt>
                <c:pt idx="1711">
                  <c:v>2.9754</c:v>
                </c:pt>
                <c:pt idx="1712">
                  <c:v>2.9788999999999999</c:v>
                </c:pt>
                <c:pt idx="1713">
                  <c:v>2.9824000000000002</c:v>
                </c:pt>
                <c:pt idx="1714">
                  <c:v>2.9859</c:v>
                </c:pt>
                <c:pt idx="1715">
                  <c:v>2.9893999999999998</c:v>
                </c:pt>
                <c:pt idx="1716">
                  <c:v>2.9929000000000001</c:v>
                </c:pt>
                <c:pt idx="1717">
                  <c:v>2.9963000000000002</c:v>
                </c:pt>
                <c:pt idx="1718">
                  <c:v>2.9998</c:v>
                </c:pt>
                <c:pt idx="1719">
                  <c:v>3.0032999999999999</c:v>
                </c:pt>
                <c:pt idx="1720">
                  <c:v>3.0068000000000001</c:v>
                </c:pt>
                <c:pt idx="1721">
                  <c:v>3.0103</c:v>
                </c:pt>
                <c:pt idx="1722">
                  <c:v>3.0137999999999998</c:v>
                </c:pt>
                <c:pt idx="1723">
                  <c:v>3.0173000000000001</c:v>
                </c:pt>
                <c:pt idx="1724">
                  <c:v>3.0207999999999999</c:v>
                </c:pt>
                <c:pt idx="1725">
                  <c:v>3.0243000000000002</c:v>
                </c:pt>
                <c:pt idx="1726">
                  <c:v>3.0278</c:v>
                </c:pt>
                <c:pt idx="1727">
                  <c:v>3.0312999999999999</c:v>
                </c:pt>
                <c:pt idx="1728">
                  <c:v>3.0348000000000002</c:v>
                </c:pt>
                <c:pt idx="1729">
                  <c:v>3.0381999999999998</c:v>
                </c:pt>
                <c:pt idx="1730">
                  <c:v>3.0417000000000001</c:v>
                </c:pt>
                <c:pt idx="1731">
                  <c:v>3.0451999999999999</c:v>
                </c:pt>
                <c:pt idx="1732">
                  <c:v>3.0487000000000002</c:v>
                </c:pt>
                <c:pt idx="1733">
                  <c:v>3.0522</c:v>
                </c:pt>
                <c:pt idx="1734">
                  <c:v>3.0556999999999999</c:v>
                </c:pt>
                <c:pt idx="1735">
                  <c:v>3.0592000000000001</c:v>
                </c:pt>
                <c:pt idx="1736">
                  <c:v>3.0627</c:v>
                </c:pt>
                <c:pt idx="1737">
                  <c:v>3.0661999999999998</c:v>
                </c:pt>
                <c:pt idx="1738">
                  <c:v>3.0697000000000001</c:v>
                </c:pt>
                <c:pt idx="1739">
                  <c:v>3.0731999999999999</c:v>
                </c:pt>
                <c:pt idx="1740">
                  <c:v>3.0767000000000002</c:v>
                </c:pt>
                <c:pt idx="1741">
                  <c:v>3.0800999999999998</c:v>
                </c:pt>
                <c:pt idx="1742">
                  <c:v>3.0836000000000001</c:v>
                </c:pt>
                <c:pt idx="1743">
                  <c:v>3.0871</c:v>
                </c:pt>
                <c:pt idx="1744">
                  <c:v>3.0905999999999998</c:v>
                </c:pt>
                <c:pt idx="1745">
                  <c:v>3.0941000000000001</c:v>
                </c:pt>
                <c:pt idx="1746">
                  <c:v>3.0975999999999999</c:v>
                </c:pt>
                <c:pt idx="1747">
                  <c:v>3.1011000000000002</c:v>
                </c:pt>
                <c:pt idx="1748">
                  <c:v>3.1046</c:v>
                </c:pt>
                <c:pt idx="1749">
                  <c:v>3.1080999999999999</c:v>
                </c:pt>
                <c:pt idx="1750">
                  <c:v>3.1116000000000001</c:v>
                </c:pt>
                <c:pt idx="1751">
                  <c:v>3.1151</c:v>
                </c:pt>
                <c:pt idx="1752">
                  <c:v>3.1185999999999998</c:v>
                </c:pt>
                <c:pt idx="1753">
                  <c:v>3.1219999999999999</c:v>
                </c:pt>
                <c:pt idx="1754">
                  <c:v>3.1255000000000002</c:v>
                </c:pt>
                <c:pt idx="1755">
                  <c:v>3.129</c:v>
                </c:pt>
                <c:pt idx="1756">
                  <c:v>3.1324999999999998</c:v>
                </c:pt>
                <c:pt idx="1757">
                  <c:v>3.1360000000000001</c:v>
                </c:pt>
                <c:pt idx="1758">
                  <c:v>3.1395</c:v>
                </c:pt>
                <c:pt idx="1759">
                  <c:v>3.1429999999999998</c:v>
                </c:pt>
                <c:pt idx="1760">
                  <c:v>3.1465000000000001</c:v>
                </c:pt>
                <c:pt idx="1761">
                  <c:v>3.15</c:v>
                </c:pt>
                <c:pt idx="1762">
                  <c:v>3.1535000000000002</c:v>
                </c:pt>
                <c:pt idx="1763">
                  <c:v>3.157</c:v>
                </c:pt>
                <c:pt idx="1764">
                  <c:v>3.1604999999999999</c:v>
                </c:pt>
                <c:pt idx="1765">
                  <c:v>3.1638999999999999</c:v>
                </c:pt>
                <c:pt idx="1766">
                  <c:v>3.1674000000000002</c:v>
                </c:pt>
                <c:pt idx="1767">
                  <c:v>3.1709000000000001</c:v>
                </c:pt>
                <c:pt idx="1768">
                  <c:v>3.1743999999999999</c:v>
                </c:pt>
                <c:pt idx="1769">
                  <c:v>3.1779000000000002</c:v>
                </c:pt>
                <c:pt idx="1770">
                  <c:v>3.1814</c:v>
                </c:pt>
                <c:pt idx="1771">
                  <c:v>3.1848999999999998</c:v>
                </c:pt>
                <c:pt idx="1772">
                  <c:v>3.1884000000000001</c:v>
                </c:pt>
                <c:pt idx="1773">
                  <c:v>3.1919</c:v>
                </c:pt>
                <c:pt idx="1774">
                  <c:v>3.1972</c:v>
                </c:pt>
                <c:pt idx="1775">
                  <c:v>3.2035</c:v>
                </c:pt>
                <c:pt idx="1776">
                  <c:v>3.2099000000000002</c:v>
                </c:pt>
                <c:pt idx="1777">
                  <c:v>3.2162999999999999</c:v>
                </c:pt>
                <c:pt idx="1778">
                  <c:v>3.2227000000000001</c:v>
                </c:pt>
                <c:pt idx="1779">
                  <c:v>3.2290999999999999</c:v>
                </c:pt>
                <c:pt idx="1780">
                  <c:v>3.2355</c:v>
                </c:pt>
                <c:pt idx="1781">
                  <c:v>3.2418999999999998</c:v>
                </c:pt>
                <c:pt idx="1782">
                  <c:v>3.2482000000000002</c:v>
                </c:pt>
                <c:pt idx="1783">
                  <c:v>3.2545999999999999</c:v>
                </c:pt>
                <c:pt idx="1784">
                  <c:v>3.2610000000000001</c:v>
                </c:pt>
                <c:pt idx="1785">
                  <c:v>3.2673999999999999</c:v>
                </c:pt>
                <c:pt idx="1786">
                  <c:v>3.2738</c:v>
                </c:pt>
                <c:pt idx="1787">
                  <c:v>3.2801999999999998</c:v>
                </c:pt>
                <c:pt idx="1788">
                  <c:v>3.2865000000000002</c:v>
                </c:pt>
                <c:pt idx="1789">
                  <c:v>3.2928999999999999</c:v>
                </c:pt>
                <c:pt idx="1790">
                  <c:v>3.2993000000000001</c:v>
                </c:pt>
                <c:pt idx="1791">
                  <c:v>3.3056999999999999</c:v>
                </c:pt>
                <c:pt idx="1792">
                  <c:v>3.3121</c:v>
                </c:pt>
                <c:pt idx="1793">
                  <c:v>3.3184999999999998</c:v>
                </c:pt>
                <c:pt idx="1794">
                  <c:v>3.3248000000000002</c:v>
                </c:pt>
                <c:pt idx="1795">
                  <c:v>3.3311999999999999</c:v>
                </c:pt>
                <c:pt idx="1796">
                  <c:v>3.3376000000000001</c:v>
                </c:pt>
                <c:pt idx="1797">
                  <c:v>3.3439999999999999</c:v>
                </c:pt>
                <c:pt idx="1798">
                  <c:v>3.3504</c:v>
                </c:pt>
                <c:pt idx="1799">
                  <c:v>3.3567999999999998</c:v>
                </c:pt>
                <c:pt idx="1800">
                  <c:v>3.3631000000000002</c:v>
                </c:pt>
                <c:pt idx="1801">
                  <c:v>3.3694999999999999</c:v>
                </c:pt>
                <c:pt idx="1802">
                  <c:v>3.3759000000000001</c:v>
                </c:pt>
                <c:pt idx="1803">
                  <c:v>3.3822999999999999</c:v>
                </c:pt>
                <c:pt idx="1804">
                  <c:v>3.3887</c:v>
                </c:pt>
                <c:pt idx="1805">
                  <c:v>3.3950999999999998</c:v>
                </c:pt>
                <c:pt idx="1806">
                  <c:v>3.4015</c:v>
                </c:pt>
                <c:pt idx="1807">
                  <c:v>3.4077999999999999</c:v>
                </c:pt>
                <c:pt idx="1808">
                  <c:v>3.4142000000000001</c:v>
                </c:pt>
                <c:pt idx="1809">
                  <c:v>3.4205999999999999</c:v>
                </c:pt>
                <c:pt idx="1810">
                  <c:v>3.427</c:v>
                </c:pt>
                <c:pt idx="1811">
                  <c:v>3.4297</c:v>
                </c:pt>
                <c:pt idx="1812">
                  <c:v>3.4316</c:v>
                </c:pt>
                <c:pt idx="1813">
                  <c:v>3.4335</c:v>
                </c:pt>
                <c:pt idx="1814">
                  <c:v>3.4352999999999998</c:v>
                </c:pt>
                <c:pt idx="1815">
                  <c:v>3.4371999999999998</c:v>
                </c:pt>
                <c:pt idx="1816">
                  <c:v>3.4390999999999998</c:v>
                </c:pt>
                <c:pt idx="1817">
                  <c:v>3.4409000000000001</c:v>
                </c:pt>
                <c:pt idx="1818">
                  <c:v>3.4428000000000001</c:v>
                </c:pt>
                <c:pt idx="1819">
                  <c:v>3.4447000000000001</c:v>
                </c:pt>
                <c:pt idx="1820">
                  <c:v>3.4464999999999999</c:v>
                </c:pt>
                <c:pt idx="1821">
                  <c:v>3.4483999999999999</c:v>
                </c:pt>
                <c:pt idx="1822">
                  <c:v>3.4502999999999999</c:v>
                </c:pt>
                <c:pt idx="1823">
                  <c:v>3.4521000000000002</c:v>
                </c:pt>
                <c:pt idx="1824">
                  <c:v>3.4540000000000002</c:v>
                </c:pt>
                <c:pt idx="1825">
                  <c:v>3.4559000000000002</c:v>
                </c:pt>
                <c:pt idx="1826">
                  <c:v>3.4577</c:v>
                </c:pt>
                <c:pt idx="1827">
                  <c:v>3.4596</c:v>
                </c:pt>
                <c:pt idx="1828">
                  <c:v>3.4615</c:v>
                </c:pt>
                <c:pt idx="1829">
                  <c:v>3.4632999999999998</c:v>
                </c:pt>
                <c:pt idx="1830">
                  <c:v>3.4651999999999998</c:v>
                </c:pt>
                <c:pt idx="1831">
                  <c:v>3.4670999999999998</c:v>
                </c:pt>
                <c:pt idx="1832">
                  <c:v>3.4689000000000001</c:v>
                </c:pt>
                <c:pt idx="1833">
                  <c:v>3.4708000000000001</c:v>
                </c:pt>
                <c:pt idx="1834">
                  <c:v>3.4725999999999999</c:v>
                </c:pt>
                <c:pt idx="1835">
                  <c:v>3.4744999999999999</c:v>
                </c:pt>
                <c:pt idx="1836">
                  <c:v>3.4763999999999999</c:v>
                </c:pt>
                <c:pt idx="1837">
                  <c:v>3.4782000000000002</c:v>
                </c:pt>
                <c:pt idx="1838">
                  <c:v>3.4801000000000002</c:v>
                </c:pt>
                <c:pt idx="1839">
                  <c:v>3.4820000000000002</c:v>
                </c:pt>
                <c:pt idx="1840">
                  <c:v>3.4838</c:v>
                </c:pt>
                <c:pt idx="1841">
                  <c:v>3.4857</c:v>
                </c:pt>
                <c:pt idx="1842">
                  <c:v>3.4876</c:v>
                </c:pt>
                <c:pt idx="1843">
                  <c:v>3.4893999999999998</c:v>
                </c:pt>
                <c:pt idx="1844">
                  <c:v>3.4912999999999998</c:v>
                </c:pt>
                <c:pt idx="1845">
                  <c:v>3.4931999999999999</c:v>
                </c:pt>
                <c:pt idx="1846">
                  <c:v>3.4950000000000001</c:v>
                </c:pt>
                <c:pt idx="1847">
                  <c:v>3.4969000000000001</c:v>
                </c:pt>
                <c:pt idx="1848">
                  <c:v>3.4988000000000001</c:v>
                </c:pt>
                <c:pt idx="1849">
                  <c:v>3.5005999999999999</c:v>
                </c:pt>
                <c:pt idx="1850">
                  <c:v>3.5024999999999999</c:v>
                </c:pt>
                <c:pt idx="1851">
                  <c:v>3.5044</c:v>
                </c:pt>
                <c:pt idx="1852">
                  <c:v>3.5062000000000002</c:v>
                </c:pt>
                <c:pt idx="1853">
                  <c:v>3.5081000000000002</c:v>
                </c:pt>
                <c:pt idx="1854">
                  <c:v>3.51</c:v>
                </c:pt>
                <c:pt idx="1855">
                  <c:v>3.5118</c:v>
                </c:pt>
                <c:pt idx="1856">
                  <c:v>3.5137</c:v>
                </c:pt>
                <c:pt idx="1857">
                  <c:v>3.5156000000000001</c:v>
                </c:pt>
                <c:pt idx="1858">
                  <c:v>3.5173999999999999</c:v>
                </c:pt>
                <c:pt idx="1859">
                  <c:v>3.5192999999999999</c:v>
                </c:pt>
                <c:pt idx="1860">
                  <c:v>3.5211000000000001</c:v>
                </c:pt>
                <c:pt idx="1861">
                  <c:v>3.5230000000000001</c:v>
                </c:pt>
                <c:pt idx="1862">
                  <c:v>3.5249000000000001</c:v>
                </c:pt>
                <c:pt idx="1863">
                  <c:v>3.5276000000000001</c:v>
                </c:pt>
                <c:pt idx="1864">
                  <c:v>3.5310000000000001</c:v>
                </c:pt>
                <c:pt idx="1865">
                  <c:v>3.5344000000000002</c:v>
                </c:pt>
                <c:pt idx="1866">
                  <c:v>3.5377999999999998</c:v>
                </c:pt>
                <c:pt idx="1867">
                  <c:v>3.5411999999999999</c:v>
                </c:pt>
                <c:pt idx="1868">
                  <c:v>3.5446</c:v>
                </c:pt>
                <c:pt idx="1869">
                  <c:v>3.5480999999999998</c:v>
                </c:pt>
                <c:pt idx="1870">
                  <c:v>3.5514999999999999</c:v>
                </c:pt>
                <c:pt idx="1871">
                  <c:v>3.5548999999999999</c:v>
                </c:pt>
                <c:pt idx="1872">
                  <c:v>3.5583</c:v>
                </c:pt>
                <c:pt idx="1873">
                  <c:v>3.5617000000000001</c:v>
                </c:pt>
                <c:pt idx="1874">
                  <c:v>3.5651000000000002</c:v>
                </c:pt>
                <c:pt idx="1875">
                  <c:v>3.5684999999999998</c:v>
                </c:pt>
                <c:pt idx="1876">
                  <c:v>3.5718999999999999</c:v>
                </c:pt>
                <c:pt idx="1877">
                  <c:v>3.5754000000000001</c:v>
                </c:pt>
                <c:pt idx="1878">
                  <c:v>3.5788000000000002</c:v>
                </c:pt>
                <c:pt idx="1879">
                  <c:v>3.5821999999999998</c:v>
                </c:pt>
                <c:pt idx="1880">
                  <c:v>3.5855999999999999</c:v>
                </c:pt>
                <c:pt idx="1881">
                  <c:v>3.589</c:v>
                </c:pt>
                <c:pt idx="1882">
                  <c:v>3.5924</c:v>
                </c:pt>
                <c:pt idx="1883">
                  <c:v>3.5958000000000001</c:v>
                </c:pt>
                <c:pt idx="1884">
                  <c:v>3.5992000000000002</c:v>
                </c:pt>
                <c:pt idx="1885">
                  <c:v>3.6025999999999998</c:v>
                </c:pt>
                <c:pt idx="1886">
                  <c:v>3.6061000000000001</c:v>
                </c:pt>
                <c:pt idx="1887">
                  <c:v>3.6095000000000002</c:v>
                </c:pt>
                <c:pt idx="1888">
                  <c:v>3.6128999999999998</c:v>
                </c:pt>
                <c:pt idx="1889">
                  <c:v>3.6162999999999998</c:v>
                </c:pt>
                <c:pt idx="1890">
                  <c:v>3.6196999999999999</c:v>
                </c:pt>
                <c:pt idx="1891">
                  <c:v>3.6231</c:v>
                </c:pt>
                <c:pt idx="1892">
                  <c:v>3.6265000000000001</c:v>
                </c:pt>
                <c:pt idx="1893">
                  <c:v>3.6299000000000001</c:v>
                </c:pt>
                <c:pt idx="1894">
                  <c:v>3.6334</c:v>
                </c:pt>
                <c:pt idx="1895">
                  <c:v>3.6368</c:v>
                </c:pt>
                <c:pt idx="1896">
                  <c:v>3.6402000000000001</c:v>
                </c:pt>
                <c:pt idx="1897">
                  <c:v>3.6436000000000002</c:v>
                </c:pt>
                <c:pt idx="1898">
                  <c:v>3.6469999999999998</c:v>
                </c:pt>
                <c:pt idx="1899">
                  <c:v>3.6503999999999999</c:v>
                </c:pt>
                <c:pt idx="1900">
                  <c:v>3.6537999999999999</c:v>
                </c:pt>
                <c:pt idx="1901">
                  <c:v>3.6572</c:v>
                </c:pt>
                <c:pt idx="1902">
                  <c:v>3.6606999999999998</c:v>
                </c:pt>
                <c:pt idx="1903">
                  <c:v>3.6640999999999999</c:v>
                </c:pt>
                <c:pt idx="1904">
                  <c:v>3.6675</c:v>
                </c:pt>
                <c:pt idx="1905">
                  <c:v>3.6709000000000001</c:v>
                </c:pt>
                <c:pt idx="1906">
                  <c:v>3.6743000000000001</c:v>
                </c:pt>
                <c:pt idx="1907">
                  <c:v>3.6777000000000002</c:v>
                </c:pt>
                <c:pt idx="1908">
                  <c:v>3.6810999999999998</c:v>
                </c:pt>
                <c:pt idx="1909">
                  <c:v>3.6844999999999999</c:v>
                </c:pt>
                <c:pt idx="1910">
                  <c:v>3.6879</c:v>
                </c:pt>
                <c:pt idx="1911">
                  <c:v>3.6913999999999998</c:v>
                </c:pt>
                <c:pt idx="1912">
                  <c:v>3.6947999999999999</c:v>
                </c:pt>
                <c:pt idx="1913">
                  <c:v>3.6981999999999999</c:v>
                </c:pt>
                <c:pt idx="1914">
                  <c:v>3.7016</c:v>
                </c:pt>
                <c:pt idx="1915">
                  <c:v>3.7050000000000001</c:v>
                </c:pt>
                <c:pt idx="1916">
                  <c:v>3.7084000000000001</c:v>
                </c:pt>
                <c:pt idx="1917">
                  <c:v>3.7118000000000002</c:v>
                </c:pt>
                <c:pt idx="1918">
                  <c:v>3.7151999999999998</c:v>
                </c:pt>
                <c:pt idx="1919">
                  <c:v>3.7187000000000001</c:v>
                </c:pt>
                <c:pt idx="1920">
                  <c:v>3.7221000000000002</c:v>
                </c:pt>
                <c:pt idx="1921">
                  <c:v>3.7254999999999998</c:v>
                </c:pt>
                <c:pt idx="1922">
                  <c:v>3.7288999999999999</c:v>
                </c:pt>
                <c:pt idx="1923">
                  <c:v>3.7323</c:v>
                </c:pt>
                <c:pt idx="1924">
                  <c:v>3.7357</c:v>
                </c:pt>
                <c:pt idx="1925">
                  <c:v>3.7391000000000001</c:v>
                </c:pt>
                <c:pt idx="1926">
                  <c:v>3.7425000000000002</c:v>
                </c:pt>
                <c:pt idx="1927">
                  <c:v>3.7458999999999998</c:v>
                </c:pt>
                <c:pt idx="1928">
                  <c:v>3.7494000000000001</c:v>
                </c:pt>
                <c:pt idx="1929">
                  <c:v>3.7528000000000001</c:v>
                </c:pt>
                <c:pt idx="1930">
                  <c:v>3.7562000000000002</c:v>
                </c:pt>
                <c:pt idx="1931">
                  <c:v>3.7595999999999998</c:v>
                </c:pt>
                <c:pt idx="1932">
                  <c:v>3.7629999999999999</c:v>
                </c:pt>
                <c:pt idx="1933">
                  <c:v>3.7664</c:v>
                </c:pt>
                <c:pt idx="1934">
                  <c:v>3.7698</c:v>
                </c:pt>
                <c:pt idx="1935">
                  <c:v>3.7738</c:v>
                </c:pt>
                <c:pt idx="1936">
                  <c:v>3.7780999999999998</c:v>
                </c:pt>
                <c:pt idx="1937">
                  <c:v>3.7824</c:v>
                </c:pt>
                <c:pt idx="1938">
                  <c:v>3.7867000000000002</c:v>
                </c:pt>
                <c:pt idx="1939">
                  <c:v>3.7909999999999999</c:v>
                </c:pt>
                <c:pt idx="1940">
                  <c:v>3.7953000000000001</c:v>
                </c:pt>
                <c:pt idx="1941">
                  <c:v>3.7995999999999999</c:v>
                </c:pt>
                <c:pt idx="1942">
                  <c:v>3.8039000000000001</c:v>
                </c:pt>
                <c:pt idx="1943">
                  <c:v>3.8081999999999998</c:v>
                </c:pt>
                <c:pt idx="1944">
                  <c:v>3.8125</c:v>
                </c:pt>
                <c:pt idx="1945">
                  <c:v>3.8168000000000002</c:v>
                </c:pt>
                <c:pt idx="1946">
                  <c:v>3.8210999999999999</c:v>
                </c:pt>
                <c:pt idx="1947">
                  <c:v>3.8252999999999999</c:v>
                </c:pt>
                <c:pt idx="1948">
                  <c:v>3.8296000000000001</c:v>
                </c:pt>
                <c:pt idx="1949">
                  <c:v>3.8338999999999999</c:v>
                </c:pt>
                <c:pt idx="1950">
                  <c:v>3.8382000000000001</c:v>
                </c:pt>
                <c:pt idx="1951">
                  <c:v>3.8424999999999998</c:v>
                </c:pt>
                <c:pt idx="1952">
                  <c:v>3.8468</c:v>
                </c:pt>
                <c:pt idx="1953">
                  <c:v>3.8511000000000002</c:v>
                </c:pt>
                <c:pt idx="1954">
                  <c:v>3.8553999999999999</c:v>
                </c:pt>
                <c:pt idx="1955">
                  <c:v>3.8597000000000001</c:v>
                </c:pt>
                <c:pt idx="1956">
                  <c:v>3.8639999999999999</c:v>
                </c:pt>
                <c:pt idx="1957">
                  <c:v>3.8683000000000001</c:v>
                </c:pt>
                <c:pt idx="1958">
                  <c:v>3.8725000000000001</c:v>
                </c:pt>
                <c:pt idx="1959">
                  <c:v>3.8767999999999998</c:v>
                </c:pt>
                <c:pt idx="1960">
                  <c:v>3.8811</c:v>
                </c:pt>
                <c:pt idx="1961">
                  <c:v>3.8854000000000002</c:v>
                </c:pt>
                <c:pt idx="1962">
                  <c:v>3.8896999999999999</c:v>
                </c:pt>
                <c:pt idx="1963">
                  <c:v>3.8940000000000001</c:v>
                </c:pt>
                <c:pt idx="1964">
                  <c:v>3.8982999999999999</c:v>
                </c:pt>
                <c:pt idx="1965">
                  <c:v>3.9026000000000001</c:v>
                </c:pt>
                <c:pt idx="1966">
                  <c:v>3.9068999999999998</c:v>
                </c:pt>
                <c:pt idx="1967">
                  <c:v>3.9112</c:v>
                </c:pt>
                <c:pt idx="1968">
                  <c:v>3.9155000000000002</c:v>
                </c:pt>
                <c:pt idx="1969">
                  <c:v>3.9197000000000002</c:v>
                </c:pt>
                <c:pt idx="1970">
                  <c:v>3.9239999999999999</c:v>
                </c:pt>
                <c:pt idx="1971">
                  <c:v>3.9283000000000001</c:v>
                </c:pt>
                <c:pt idx="1972">
                  <c:v>3.9325999999999999</c:v>
                </c:pt>
                <c:pt idx="1973">
                  <c:v>3.9369000000000001</c:v>
                </c:pt>
                <c:pt idx="1974">
                  <c:v>3.9411999999999998</c:v>
                </c:pt>
                <c:pt idx="1975">
                  <c:v>3.9455</c:v>
                </c:pt>
                <c:pt idx="1976">
                  <c:v>3.9498000000000002</c:v>
                </c:pt>
                <c:pt idx="1977">
                  <c:v>3.9540999999999999</c:v>
                </c:pt>
                <c:pt idx="1978">
                  <c:v>3.9584000000000001</c:v>
                </c:pt>
                <c:pt idx="1979">
                  <c:v>3.9626999999999999</c:v>
                </c:pt>
                <c:pt idx="1980">
                  <c:v>3.9670000000000001</c:v>
                </c:pt>
                <c:pt idx="1981">
                  <c:v>3.9712000000000001</c:v>
                </c:pt>
                <c:pt idx="1982">
                  <c:v>3.9754999999999998</c:v>
                </c:pt>
                <c:pt idx="1983">
                  <c:v>3.9798</c:v>
                </c:pt>
                <c:pt idx="1984">
                  <c:v>3.9841000000000002</c:v>
                </c:pt>
                <c:pt idx="1985">
                  <c:v>3.9883999999999999</c:v>
                </c:pt>
                <c:pt idx="1986">
                  <c:v>3.9927000000000001</c:v>
                </c:pt>
                <c:pt idx="1987">
                  <c:v>3.9969999999999999</c:v>
                </c:pt>
                <c:pt idx="1988">
                  <c:v>4.0012999999999996</c:v>
                </c:pt>
                <c:pt idx="1989">
                  <c:v>4.0056000000000003</c:v>
                </c:pt>
                <c:pt idx="1990">
                  <c:v>4.0099</c:v>
                </c:pt>
                <c:pt idx="1991">
                  <c:v>4.0141999999999998</c:v>
                </c:pt>
                <c:pt idx="1992">
                  <c:v>4.0183999999999997</c:v>
                </c:pt>
                <c:pt idx="1993">
                  <c:v>4.0227000000000004</c:v>
                </c:pt>
                <c:pt idx="1994">
                  <c:v>4.0270000000000001</c:v>
                </c:pt>
                <c:pt idx="1995">
                  <c:v>4.0312999999999999</c:v>
                </c:pt>
                <c:pt idx="1996">
                  <c:v>4.0355999999999996</c:v>
                </c:pt>
                <c:pt idx="1997">
                  <c:v>4.0399000000000003</c:v>
                </c:pt>
                <c:pt idx="1998">
                  <c:v>4.0442</c:v>
                </c:pt>
                <c:pt idx="1999">
                  <c:v>4.0484999999999998</c:v>
                </c:pt>
                <c:pt idx="2000">
                  <c:v>4.0528000000000004</c:v>
                </c:pt>
                <c:pt idx="2001">
                  <c:v>4.0571000000000002</c:v>
                </c:pt>
                <c:pt idx="2002">
                  <c:v>4.0613999999999999</c:v>
                </c:pt>
                <c:pt idx="2003">
                  <c:v>4.0688000000000004</c:v>
                </c:pt>
                <c:pt idx="2004">
                  <c:v>4.0777000000000001</c:v>
                </c:pt>
                <c:pt idx="2005">
                  <c:v>4.0865999999999998</c:v>
                </c:pt>
                <c:pt idx="2006">
                  <c:v>4.0953999999999997</c:v>
                </c:pt>
                <c:pt idx="2007">
                  <c:v>4.1043000000000003</c:v>
                </c:pt>
                <c:pt idx="2008">
                  <c:v>4.1131000000000002</c:v>
                </c:pt>
                <c:pt idx="2009">
                  <c:v>4.1219999999999999</c:v>
                </c:pt>
                <c:pt idx="2010">
                  <c:v>4.1308999999999996</c:v>
                </c:pt>
                <c:pt idx="2011">
                  <c:v>4.1397000000000004</c:v>
                </c:pt>
                <c:pt idx="2012">
                  <c:v>4.1486000000000001</c:v>
                </c:pt>
                <c:pt idx="2013">
                  <c:v>4.1574</c:v>
                </c:pt>
                <c:pt idx="2014">
                  <c:v>4.1662999999999997</c:v>
                </c:pt>
                <c:pt idx="2015">
                  <c:v>4.1750999999999996</c:v>
                </c:pt>
                <c:pt idx="2016">
                  <c:v>4.1840000000000002</c:v>
                </c:pt>
                <c:pt idx="2017">
                  <c:v>4.1928999999999998</c:v>
                </c:pt>
                <c:pt idx="2018">
                  <c:v>4.2016999999999998</c:v>
                </c:pt>
                <c:pt idx="2019">
                  <c:v>4.2106000000000003</c:v>
                </c:pt>
                <c:pt idx="2020">
                  <c:v>4.2194000000000003</c:v>
                </c:pt>
                <c:pt idx="2021">
                  <c:v>4.2282999999999999</c:v>
                </c:pt>
                <c:pt idx="2022">
                  <c:v>4.2371999999999996</c:v>
                </c:pt>
                <c:pt idx="2023">
                  <c:v>4.2460000000000004</c:v>
                </c:pt>
                <c:pt idx="2024">
                  <c:v>4.2549000000000001</c:v>
                </c:pt>
                <c:pt idx="2025">
                  <c:v>4.2637</c:v>
                </c:pt>
                <c:pt idx="2026">
                  <c:v>4.2725999999999997</c:v>
                </c:pt>
                <c:pt idx="2027">
                  <c:v>4.2812000000000001</c:v>
                </c:pt>
                <c:pt idx="2028">
                  <c:v>4.2849000000000004</c:v>
                </c:pt>
                <c:pt idx="2029">
                  <c:v>4.2887000000000004</c:v>
                </c:pt>
                <c:pt idx="2030">
                  <c:v>4.2925000000000004</c:v>
                </c:pt>
                <c:pt idx="2031">
                  <c:v>4.2962999999999996</c:v>
                </c:pt>
                <c:pt idx="2032">
                  <c:v>4.3000999999999996</c:v>
                </c:pt>
                <c:pt idx="2033">
                  <c:v>4.3037999999999998</c:v>
                </c:pt>
                <c:pt idx="2034">
                  <c:v>4.3075999999999999</c:v>
                </c:pt>
                <c:pt idx="2035">
                  <c:v>4.3113999999999999</c:v>
                </c:pt>
                <c:pt idx="2036">
                  <c:v>4.3151999999999999</c:v>
                </c:pt>
                <c:pt idx="2037">
                  <c:v>4.3189000000000002</c:v>
                </c:pt>
                <c:pt idx="2038">
                  <c:v>4.3227000000000002</c:v>
                </c:pt>
                <c:pt idx="2039">
                  <c:v>4.3265000000000002</c:v>
                </c:pt>
                <c:pt idx="2040">
                  <c:v>4.3303000000000003</c:v>
                </c:pt>
                <c:pt idx="2041">
                  <c:v>4.3341000000000003</c:v>
                </c:pt>
                <c:pt idx="2042">
                  <c:v>4.3377999999999997</c:v>
                </c:pt>
                <c:pt idx="2043">
                  <c:v>4.3415999999999997</c:v>
                </c:pt>
                <c:pt idx="2044">
                  <c:v>4.3453999999999997</c:v>
                </c:pt>
                <c:pt idx="2045">
                  <c:v>4.3491999999999997</c:v>
                </c:pt>
                <c:pt idx="2046">
                  <c:v>4.3529</c:v>
                </c:pt>
                <c:pt idx="2047">
                  <c:v>4.3567</c:v>
                </c:pt>
                <c:pt idx="2048">
                  <c:v>4.3605</c:v>
                </c:pt>
                <c:pt idx="2049">
                  <c:v>4.3643000000000001</c:v>
                </c:pt>
                <c:pt idx="2050">
                  <c:v>4.3681000000000001</c:v>
                </c:pt>
                <c:pt idx="2051">
                  <c:v>4.3718000000000004</c:v>
                </c:pt>
                <c:pt idx="2052">
                  <c:v>4.3756000000000004</c:v>
                </c:pt>
                <c:pt idx="2053">
                  <c:v>4.3794000000000004</c:v>
                </c:pt>
                <c:pt idx="2054">
                  <c:v>4.3832000000000004</c:v>
                </c:pt>
                <c:pt idx="2055">
                  <c:v>4.3868999999999998</c:v>
                </c:pt>
                <c:pt idx="2056">
                  <c:v>4.3906999999999998</c:v>
                </c:pt>
                <c:pt idx="2057">
                  <c:v>4.3944999999999999</c:v>
                </c:pt>
                <c:pt idx="2058">
                  <c:v>4.3982999999999999</c:v>
                </c:pt>
                <c:pt idx="2059">
                  <c:v>4.4020999999999999</c:v>
                </c:pt>
                <c:pt idx="2060">
                  <c:v>4.4058000000000002</c:v>
                </c:pt>
                <c:pt idx="2061">
                  <c:v>4.4096000000000002</c:v>
                </c:pt>
                <c:pt idx="2062">
                  <c:v>4.4134000000000002</c:v>
                </c:pt>
                <c:pt idx="2063">
                  <c:v>4.4172000000000002</c:v>
                </c:pt>
                <c:pt idx="2064">
                  <c:v>4.4208999999999996</c:v>
                </c:pt>
                <c:pt idx="2065">
                  <c:v>4.4246999999999996</c:v>
                </c:pt>
                <c:pt idx="2066">
                  <c:v>4.4284999999999997</c:v>
                </c:pt>
                <c:pt idx="2067">
                  <c:v>4.4322999999999997</c:v>
                </c:pt>
                <c:pt idx="2068">
                  <c:v>4.4359999999999999</c:v>
                </c:pt>
                <c:pt idx="2069">
                  <c:v>4.4398</c:v>
                </c:pt>
                <c:pt idx="2070">
                  <c:v>4.4436</c:v>
                </c:pt>
                <c:pt idx="2071">
                  <c:v>4.4474</c:v>
                </c:pt>
                <c:pt idx="2072">
                  <c:v>4.4508000000000001</c:v>
                </c:pt>
                <c:pt idx="2073">
                  <c:v>4.4539999999999997</c:v>
                </c:pt>
                <c:pt idx="2074">
                  <c:v>4.4573</c:v>
                </c:pt>
                <c:pt idx="2075">
                  <c:v>4.4606000000000003</c:v>
                </c:pt>
                <c:pt idx="2076">
                  <c:v>4.4638999999999998</c:v>
                </c:pt>
                <c:pt idx="2077">
                  <c:v>4.4672000000000001</c:v>
                </c:pt>
                <c:pt idx="2078">
                  <c:v>4.4705000000000004</c:v>
                </c:pt>
                <c:pt idx="2079">
                  <c:v>4.4737999999999998</c:v>
                </c:pt>
                <c:pt idx="2080">
                  <c:v>4.4770000000000003</c:v>
                </c:pt>
                <c:pt idx="2081">
                  <c:v>4.4802999999999997</c:v>
                </c:pt>
                <c:pt idx="2082">
                  <c:v>4.4836</c:v>
                </c:pt>
                <c:pt idx="2083">
                  <c:v>4.4869000000000003</c:v>
                </c:pt>
                <c:pt idx="2084">
                  <c:v>4.4901999999999997</c:v>
                </c:pt>
                <c:pt idx="2085">
                  <c:v>4.4935</c:v>
                </c:pt>
                <c:pt idx="2086">
                  <c:v>4.4968000000000004</c:v>
                </c:pt>
                <c:pt idx="2087">
                  <c:v>4.5</c:v>
                </c:pt>
                <c:pt idx="2088">
                  <c:v>4.5033000000000003</c:v>
                </c:pt>
                <c:pt idx="2089">
                  <c:v>4.5065999999999997</c:v>
                </c:pt>
                <c:pt idx="2090">
                  <c:v>4.5099</c:v>
                </c:pt>
                <c:pt idx="2091">
                  <c:v>4.5132000000000003</c:v>
                </c:pt>
                <c:pt idx="2092">
                  <c:v>4.5164999999999997</c:v>
                </c:pt>
                <c:pt idx="2093">
                  <c:v>4.5198</c:v>
                </c:pt>
                <c:pt idx="2094">
                  <c:v>4.5229999999999997</c:v>
                </c:pt>
                <c:pt idx="2095">
                  <c:v>4.5263</c:v>
                </c:pt>
                <c:pt idx="2096">
                  <c:v>4.5296000000000003</c:v>
                </c:pt>
                <c:pt idx="2097">
                  <c:v>4.5328999999999997</c:v>
                </c:pt>
                <c:pt idx="2098">
                  <c:v>4.5362</c:v>
                </c:pt>
                <c:pt idx="2099">
                  <c:v>4.5395000000000003</c:v>
                </c:pt>
                <c:pt idx="2100">
                  <c:v>4.5427999999999997</c:v>
                </c:pt>
                <c:pt idx="2101">
                  <c:v>4.5460000000000003</c:v>
                </c:pt>
                <c:pt idx="2102">
                  <c:v>4.5492999999999997</c:v>
                </c:pt>
                <c:pt idx="2103">
                  <c:v>4.5526</c:v>
                </c:pt>
                <c:pt idx="2104">
                  <c:v>4.5559000000000003</c:v>
                </c:pt>
                <c:pt idx="2105">
                  <c:v>4.5591999999999997</c:v>
                </c:pt>
                <c:pt idx="2106">
                  <c:v>4.5625</c:v>
                </c:pt>
                <c:pt idx="2107">
                  <c:v>4.5658000000000003</c:v>
                </c:pt>
                <c:pt idx="2108">
                  <c:v>4.569</c:v>
                </c:pt>
                <c:pt idx="2109">
                  <c:v>4.5723000000000003</c:v>
                </c:pt>
                <c:pt idx="2110">
                  <c:v>4.5755999999999997</c:v>
                </c:pt>
                <c:pt idx="2111">
                  <c:v>4.5789</c:v>
                </c:pt>
                <c:pt idx="2112">
                  <c:v>4.5822000000000003</c:v>
                </c:pt>
                <c:pt idx="2113">
                  <c:v>4.5854999999999997</c:v>
                </c:pt>
                <c:pt idx="2114">
                  <c:v>4.5888</c:v>
                </c:pt>
                <c:pt idx="2115">
                  <c:v>4.5919999999999996</c:v>
                </c:pt>
                <c:pt idx="2116">
                  <c:v>4.5952999999999999</c:v>
                </c:pt>
                <c:pt idx="2117">
                  <c:v>4.5986000000000002</c:v>
                </c:pt>
                <c:pt idx="2118">
                  <c:v>4.6018999999999997</c:v>
                </c:pt>
                <c:pt idx="2119">
                  <c:v>4.6052</c:v>
                </c:pt>
                <c:pt idx="2120">
                  <c:v>4.6085000000000003</c:v>
                </c:pt>
                <c:pt idx="2121">
                  <c:v>4.6117999999999997</c:v>
                </c:pt>
                <c:pt idx="2122">
                  <c:v>4.6150000000000002</c:v>
                </c:pt>
                <c:pt idx="2123">
                  <c:v>4.6182999999999996</c:v>
                </c:pt>
                <c:pt idx="2124">
                  <c:v>4.6215999999999999</c:v>
                </c:pt>
                <c:pt idx="2125">
                  <c:v>4.6249000000000002</c:v>
                </c:pt>
                <c:pt idx="2126">
                  <c:v>4.6281999999999996</c:v>
                </c:pt>
                <c:pt idx="2127">
                  <c:v>4.6315</c:v>
                </c:pt>
                <c:pt idx="2128">
                  <c:v>4.6348000000000003</c:v>
                </c:pt>
                <c:pt idx="2129">
                  <c:v>4.6379999999999999</c:v>
                </c:pt>
                <c:pt idx="2130">
                  <c:v>4.6413000000000002</c:v>
                </c:pt>
                <c:pt idx="2131">
                  <c:v>4.6445999999999996</c:v>
                </c:pt>
                <c:pt idx="2132">
                  <c:v>4.6478999999999999</c:v>
                </c:pt>
                <c:pt idx="2133">
                  <c:v>4.6512000000000002</c:v>
                </c:pt>
                <c:pt idx="2134">
                  <c:v>4.6544999999999996</c:v>
                </c:pt>
                <c:pt idx="2135">
                  <c:v>4.6577999999999999</c:v>
                </c:pt>
                <c:pt idx="2136">
                  <c:v>4.6609999999999996</c:v>
                </c:pt>
                <c:pt idx="2137">
                  <c:v>4.6642999999999999</c:v>
                </c:pt>
                <c:pt idx="2138">
                  <c:v>4.6676000000000002</c:v>
                </c:pt>
                <c:pt idx="2139">
                  <c:v>4.6708999999999996</c:v>
                </c:pt>
                <c:pt idx="2140">
                  <c:v>4.6741999999999999</c:v>
                </c:pt>
                <c:pt idx="2141">
                  <c:v>4.6775000000000002</c:v>
                </c:pt>
                <c:pt idx="2142">
                  <c:v>4.6807999999999996</c:v>
                </c:pt>
                <c:pt idx="2143">
                  <c:v>4.6840000000000002</c:v>
                </c:pt>
                <c:pt idx="2144">
                  <c:v>4.6872999999999996</c:v>
                </c:pt>
                <c:pt idx="2145">
                  <c:v>4.6905999999999999</c:v>
                </c:pt>
                <c:pt idx="2146">
                  <c:v>4.6939000000000002</c:v>
                </c:pt>
                <c:pt idx="2147">
                  <c:v>4.6971999999999996</c:v>
                </c:pt>
                <c:pt idx="2148">
                  <c:v>4.7004999999999999</c:v>
                </c:pt>
                <c:pt idx="2149">
                  <c:v>4.7049000000000003</c:v>
                </c:pt>
                <c:pt idx="2150">
                  <c:v>4.7093999999999996</c:v>
                </c:pt>
                <c:pt idx="2151">
                  <c:v>4.7138999999999998</c:v>
                </c:pt>
                <c:pt idx="2152">
                  <c:v>4.7183999999999999</c:v>
                </c:pt>
                <c:pt idx="2153">
                  <c:v>4.7229000000000001</c:v>
                </c:pt>
                <c:pt idx="2154">
                  <c:v>4.7274000000000003</c:v>
                </c:pt>
                <c:pt idx="2155">
                  <c:v>4.7319000000000004</c:v>
                </c:pt>
                <c:pt idx="2156">
                  <c:v>4.7363999999999997</c:v>
                </c:pt>
                <c:pt idx="2157">
                  <c:v>4.7408999999999999</c:v>
                </c:pt>
                <c:pt idx="2158">
                  <c:v>4.7454000000000001</c:v>
                </c:pt>
                <c:pt idx="2159">
                  <c:v>4.7499000000000002</c:v>
                </c:pt>
                <c:pt idx="2160">
                  <c:v>4.7544000000000004</c:v>
                </c:pt>
                <c:pt idx="2161">
                  <c:v>4.7588999999999997</c:v>
                </c:pt>
                <c:pt idx="2162">
                  <c:v>4.7633999999999999</c:v>
                </c:pt>
                <c:pt idx="2163">
                  <c:v>4.7679</c:v>
                </c:pt>
                <c:pt idx="2164">
                  <c:v>4.7724000000000002</c:v>
                </c:pt>
                <c:pt idx="2165">
                  <c:v>4.7769000000000004</c:v>
                </c:pt>
                <c:pt idx="2166">
                  <c:v>4.7813999999999997</c:v>
                </c:pt>
                <c:pt idx="2167">
                  <c:v>4.7858999999999998</c:v>
                </c:pt>
                <c:pt idx="2168">
                  <c:v>4.7904</c:v>
                </c:pt>
                <c:pt idx="2169">
                  <c:v>4.7949000000000002</c:v>
                </c:pt>
                <c:pt idx="2170">
                  <c:v>4.7994000000000003</c:v>
                </c:pt>
                <c:pt idx="2171">
                  <c:v>4.8038999999999996</c:v>
                </c:pt>
                <c:pt idx="2172">
                  <c:v>4.8083999999999998</c:v>
                </c:pt>
                <c:pt idx="2173">
                  <c:v>4.8129</c:v>
                </c:pt>
                <c:pt idx="2174">
                  <c:v>4.8174000000000001</c:v>
                </c:pt>
                <c:pt idx="2175">
                  <c:v>4.8219000000000003</c:v>
                </c:pt>
                <c:pt idx="2176">
                  <c:v>4.8263999999999996</c:v>
                </c:pt>
                <c:pt idx="2177">
                  <c:v>4.8308999999999997</c:v>
                </c:pt>
                <c:pt idx="2178">
                  <c:v>4.8353999999999999</c:v>
                </c:pt>
                <c:pt idx="2179">
                  <c:v>4.8399000000000001</c:v>
                </c:pt>
                <c:pt idx="2180">
                  <c:v>4.8444000000000003</c:v>
                </c:pt>
                <c:pt idx="2181">
                  <c:v>4.8489000000000004</c:v>
                </c:pt>
                <c:pt idx="2182">
                  <c:v>4.8533999999999997</c:v>
                </c:pt>
                <c:pt idx="2183">
                  <c:v>4.8578999999999999</c:v>
                </c:pt>
                <c:pt idx="2184">
                  <c:v>4.8624000000000001</c:v>
                </c:pt>
                <c:pt idx="2185">
                  <c:v>4.8669000000000002</c:v>
                </c:pt>
                <c:pt idx="2186">
                  <c:v>4.8714000000000004</c:v>
                </c:pt>
                <c:pt idx="2187">
                  <c:v>4.8758999999999997</c:v>
                </c:pt>
                <c:pt idx="2188">
                  <c:v>4.8803999999999998</c:v>
                </c:pt>
                <c:pt idx="2189">
                  <c:v>4.8849</c:v>
                </c:pt>
                <c:pt idx="2190">
                  <c:v>4.8894000000000002</c:v>
                </c:pt>
                <c:pt idx="2191">
                  <c:v>4.9661</c:v>
                </c:pt>
                <c:pt idx="2192">
                  <c:v>4.9596999999999998</c:v>
                </c:pt>
                <c:pt idx="2193">
                  <c:v>4.9532999999999996</c:v>
                </c:pt>
                <c:pt idx="2194">
                  <c:v>4.9467999999999996</c:v>
                </c:pt>
                <c:pt idx="2195">
                  <c:v>4.9404000000000003</c:v>
                </c:pt>
                <c:pt idx="2196">
                  <c:v>4.9340000000000002</c:v>
                </c:pt>
                <c:pt idx="2197">
                  <c:v>4.9276</c:v>
                </c:pt>
                <c:pt idx="2198">
                  <c:v>4.9211</c:v>
                </c:pt>
                <c:pt idx="2199">
                  <c:v>4.9146999999999998</c:v>
                </c:pt>
                <c:pt idx="2200">
                  <c:v>4.9082999999999997</c:v>
                </c:pt>
                <c:pt idx="2201">
                  <c:v>4.9019000000000004</c:v>
                </c:pt>
                <c:pt idx="2202">
                  <c:v>4.8954000000000004</c:v>
                </c:pt>
                <c:pt idx="2203">
                  <c:v>4.8890000000000002</c:v>
                </c:pt>
                <c:pt idx="2204">
                  <c:v>4.8826000000000001</c:v>
                </c:pt>
                <c:pt idx="2205">
                  <c:v>4.8761000000000001</c:v>
                </c:pt>
                <c:pt idx="2206">
                  <c:v>4.8696999999999999</c:v>
                </c:pt>
                <c:pt idx="2207">
                  <c:v>4.8632999999999997</c:v>
                </c:pt>
                <c:pt idx="2208">
                  <c:v>4.8569000000000004</c:v>
                </c:pt>
                <c:pt idx="2209">
                  <c:v>4.8503999999999996</c:v>
                </c:pt>
                <c:pt idx="2210">
                  <c:v>4.8440000000000003</c:v>
                </c:pt>
                <c:pt idx="2211">
                  <c:v>4.8376000000000001</c:v>
                </c:pt>
                <c:pt idx="2212">
                  <c:v>4.8311999999999999</c:v>
                </c:pt>
                <c:pt idx="2213">
                  <c:v>4.8247</c:v>
                </c:pt>
                <c:pt idx="2214">
                  <c:v>4.8182999999999998</c:v>
                </c:pt>
                <c:pt idx="2215">
                  <c:v>4.8118999999999996</c:v>
                </c:pt>
                <c:pt idx="2216">
                  <c:v>4.8055000000000003</c:v>
                </c:pt>
                <c:pt idx="2217">
                  <c:v>4.7990000000000004</c:v>
                </c:pt>
                <c:pt idx="2218">
                  <c:v>4.7926000000000002</c:v>
                </c:pt>
                <c:pt idx="2219">
                  <c:v>4.7862</c:v>
                </c:pt>
                <c:pt idx="2220">
                  <c:v>4.7797999999999998</c:v>
                </c:pt>
                <c:pt idx="2221">
                  <c:v>4.7732999999999999</c:v>
                </c:pt>
                <c:pt idx="2222">
                  <c:v>4.7668999999999997</c:v>
                </c:pt>
                <c:pt idx="2223">
                  <c:v>4.7605000000000004</c:v>
                </c:pt>
                <c:pt idx="2224">
                  <c:v>4.7541000000000002</c:v>
                </c:pt>
                <c:pt idx="2225">
                  <c:v>4.7476000000000003</c:v>
                </c:pt>
                <c:pt idx="2226">
                  <c:v>4.7412000000000001</c:v>
                </c:pt>
                <c:pt idx="2227">
                  <c:v>4.7347999999999999</c:v>
                </c:pt>
                <c:pt idx="2228">
                  <c:v>4.7283999999999997</c:v>
                </c:pt>
                <c:pt idx="2229">
                  <c:v>4.7218999999999998</c:v>
                </c:pt>
                <c:pt idx="2230">
                  <c:v>4.7154999999999996</c:v>
                </c:pt>
                <c:pt idx="2231">
                  <c:v>4.7091000000000003</c:v>
                </c:pt>
                <c:pt idx="2232">
                  <c:v>4.7027000000000001</c:v>
                </c:pt>
                <c:pt idx="2233">
                  <c:v>4.6962000000000002</c:v>
                </c:pt>
                <c:pt idx="2234">
                  <c:v>4.6898</c:v>
                </c:pt>
                <c:pt idx="2235">
                  <c:v>4.6833999999999998</c:v>
                </c:pt>
                <c:pt idx="2236">
                  <c:v>4.6769999999999996</c:v>
                </c:pt>
                <c:pt idx="2237">
                  <c:v>4.6704999999999997</c:v>
                </c:pt>
                <c:pt idx="2238">
                  <c:v>4.6641000000000004</c:v>
                </c:pt>
                <c:pt idx="2239">
                  <c:v>4.6577000000000002</c:v>
                </c:pt>
                <c:pt idx="2240">
                  <c:v>4.6513</c:v>
                </c:pt>
                <c:pt idx="2241">
                  <c:v>4.6448</c:v>
                </c:pt>
                <c:pt idx="2242">
                  <c:v>4.6383999999999999</c:v>
                </c:pt>
                <c:pt idx="2243">
                  <c:v>4.6319999999999997</c:v>
                </c:pt>
                <c:pt idx="2244">
                  <c:v>4.6256000000000004</c:v>
                </c:pt>
                <c:pt idx="2245">
                  <c:v>4.6191000000000004</c:v>
                </c:pt>
                <c:pt idx="2246">
                  <c:v>4.6127000000000002</c:v>
                </c:pt>
                <c:pt idx="2247">
                  <c:v>4.6063000000000001</c:v>
                </c:pt>
                <c:pt idx="2248">
                  <c:v>4.5998999999999999</c:v>
                </c:pt>
                <c:pt idx="2249">
                  <c:v>4.5933999999999999</c:v>
                </c:pt>
                <c:pt idx="2250">
                  <c:v>4.5869999999999997</c:v>
                </c:pt>
                <c:pt idx="2251">
                  <c:v>4.5805999999999996</c:v>
                </c:pt>
                <c:pt idx="2252">
                  <c:v>4.5677000000000003</c:v>
                </c:pt>
                <c:pt idx="2253">
                  <c:v>4.5503999999999998</c:v>
                </c:pt>
                <c:pt idx="2254">
                  <c:v>4.5330000000000004</c:v>
                </c:pt>
                <c:pt idx="2255">
                  <c:v>4.5156000000000001</c:v>
                </c:pt>
                <c:pt idx="2256">
                  <c:v>4.4983000000000004</c:v>
                </c:pt>
                <c:pt idx="2257">
                  <c:v>4.4809000000000001</c:v>
                </c:pt>
                <c:pt idx="2258">
                  <c:v>4.4634999999999998</c:v>
                </c:pt>
                <c:pt idx="2259">
                  <c:v>4.4462000000000002</c:v>
                </c:pt>
                <c:pt idx="2260">
                  <c:v>4.4287999999999998</c:v>
                </c:pt>
                <c:pt idx="2261">
                  <c:v>4.4115000000000002</c:v>
                </c:pt>
                <c:pt idx="2262">
                  <c:v>4.3940999999999999</c:v>
                </c:pt>
                <c:pt idx="2263">
                  <c:v>4.3766999999999996</c:v>
                </c:pt>
                <c:pt idx="2264">
                  <c:v>4.3593999999999999</c:v>
                </c:pt>
                <c:pt idx="2265">
                  <c:v>4.3419999999999996</c:v>
                </c:pt>
                <c:pt idx="2266">
                  <c:v>4.3246000000000002</c:v>
                </c:pt>
                <c:pt idx="2267">
                  <c:v>4.3072999999999997</c:v>
                </c:pt>
                <c:pt idx="2268">
                  <c:v>4.2899000000000003</c:v>
                </c:pt>
                <c:pt idx="2269">
                  <c:v>4.2725</c:v>
                </c:pt>
                <c:pt idx="2270">
                  <c:v>4.2552000000000003</c:v>
                </c:pt>
                <c:pt idx="2271">
                  <c:v>4.2378</c:v>
                </c:pt>
                <c:pt idx="2272">
                  <c:v>4.2203999999999997</c:v>
                </c:pt>
                <c:pt idx="2273">
                  <c:v>4.2031000000000001</c:v>
                </c:pt>
                <c:pt idx="2274">
                  <c:v>4.1856999999999998</c:v>
                </c:pt>
                <c:pt idx="2275">
                  <c:v>4.1683000000000003</c:v>
                </c:pt>
                <c:pt idx="2276">
                  <c:v>4.1509999999999998</c:v>
                </c:pt>
                <c:pt idx="2277">
                  <c:v>4.1336000000000004</c:v>
                </c:pt>
                <c:pt idx="2278">
                  <c:v>4.1162000000000001</c:v>
                </c:pt>
                <c:pt idx="2279">
                  <c:v>4.0989000000000004</c:v>
                </c:pt>
                <c:pt idx="2280">
                  <c:v>4.0815000000000001</c:v>
                </c:pt>
                <c:pt idx="2281">
                  <c:v>4.0640999999999998</c:v>
                </c:pt>
                <c:pt idx="2282">
                  <c:v>4.0468000000000002</c:v>
                </c:pt>
                <c:pt idx="2283">
                  <c:v>4.0293999999999999</c:v>
                </c:pt>
                <c:pt idx="2284">
                  <c:v>4.0121000000000002</c:v>
                </c:pt>
                <c:pt idx="2285">
                  <c:v>3.9946999999999999</c:v>
                </c:pt>
                <c:pt idx="2286">
                  <c:v>3.9773000000000001</c:v>
                </c:pt>
                <c:pt idx="2287">
                  <c:v>3.96</c:v>
                </c:pt>
                <c:pt idx="2288">
                  <c:v>3.9426000000000001</c:v>
                </c:pt>
                <c:pt idx="2289">
                  <c:v>3.9251999999999998</c:v>
                </c:pt>
                <c:pt idx="2290">
                  <c:v>3.9079000000000002</c:v>
                </c:pt>
                <c:pt idx="2291">
                  <c:v>3.8904999999999998</c:v>
                </c:pt>
                <c:pt idx="2292">
                  <c:v>3.8731</c:v>
                </c:pt>
                <c:pt idx="2293">
                  <c:v>3.8557999999999999</c:v>
                </c:pt>
                <c:pt idx="2294">
                  <c:v>3.8384</c:v>
                </c:pt>
                <c:pt idx="2295">
                  <c:v>3.8210000000000002</c:v>
                </c:pt>
                <c:pt idx="2296">
                  <c:v>3.8037000000000001</c:v>
                </c:pt>
                <c:pt idx="2297">
                  <c:v>3.7875999999999999</c:v>
                </c:pt>
                <c:pt idx="2298">
                  <c:v>3.7782</c:v>
                </c:pt>
                <c:pt idx="2299">
                  <c:v>3.7688999999999999</c:v>
                </c:pt>
                <c:pt idx="2300">
                  <c:v>3.7595999999999998</c:v>
                </c:pt>
                <c:pt idx="2301">
                  <c:v>3.7502</c:v>
                </c:pt>
                <c:pt idx="2302">
                  <c:v>3.7408999999999999</c:v>
                </c:pt>
                <c:pt idx="2303">
                  <c:v>3.7315</c:v>
                </c:pt>
                <c:pt idx="2304">
                  <c:v>3.7222</c:v>
                </c:pt>
                <c:pt idx="2305">
                  <c:v>3.7128999999999999</c:v>
                </c:pt>
                <c:pt idx="2306">
                  <c:v>3.7035</c:v>
                </c:pt>
                <c:pt idx="2307">
                  <c:v>3.6941999999999999</c:v>
                </c:pt>
                <c:pt idx="2308">
                  <c:v>3.6848000000000001</c:v>
                </c:pt>
                <c:pt idx="2309">
                  <c:v>3.6755</c:v>
                </c:pt>
                <c:pt idx="2310">
                  <c:v>3.6661000000000001</c:v>
                </c:pt>
                <c:pt idx="2311">
                  <c:v>3.6568000000000001</c:v>
                </c:pt>
                <c:pt idx="2312">
                  <c:v>3.6475</c:v>
                </c:pt>
                <c:pt idx="2313">
                  <c:v>3.6381000000000001</c:v>
                </c:pt>
                <c:pt idx="2314">
                  <c:v>3.6288</c:v>
                </c:pt>
                <c:pt idx="2315">
                  <c:v>3.6194000000000002</c:v>
                </c:pt>
                <c:pt idx="2316">
                  <c:v>3.6101000000000001</c:v>
                </c:pt>
                <c:pt idx="2317">
                  <c:v>3.6008</c:v>
                </c:pt>
                <c:pt idx="2318">
                  <c:v>3.5914000000000001</c:v>
                </c:pt>
                <c:pt idx="2319">
                  <c:v>3.5821000000000001</c:v>
                </c:pt>
                <c:pt idx="2320">
                  <c:v>3.5727000000000002</c:v>
                </c:pt>
                <c:pt idx="2321">
                  <c:v>3.5634000000000001</c:v>
                </c:pt>
                <c:pt idx="2322">
                  <c:v>3.5541</c:v>
                </c:pt>
                <c:pt idx="2323">
                  <c:v>3.5447000000000002</c:v>
                </c:pt>
                <c:pt idx="2324">
                  <c:v>3.5354000000000001</c:v>
                </c:pt>
                <c:pt idx="2325">
                  <c:v>3.5259999999999998</c:v>
                </c:pt>
                <c:pt idx="2326">
                  <c:v>3.5167000000000002</c:v>
                </c:pt>
                <c:pt idx="2327">
                  <c:v>3.5072999999999999</c:v>
                </c:pt>
                <c:pt idx="2328">
                  <c:v>3.4980000000000002</c:v>
                </c:pt>
                <c:pt idx="2329">
                  <c:v>3.4887000000000001</c:v>
                </c:pt>
                <c:pt idx="2330">
                  <c:v>3.4792999999999998</c:v>
                </c:pt>
                <c:pt idx="2331">
                  <c:v>3.47</c:v>
                </c:pt>
                <c:pt idx="2332">
                  <c:v>3.4605999999999999</c:v>
                </c:pt>
                <c:pt idx="2333">
                  <c:v>3.4512999999999998</c:v>
                </c:pt>
                <c:pt idx="2334">
                  <c:v>3.4420000000000002</c:v>
                </c:pt>
                <c:pt idx="2335">
                  <c:v>3.4325999999999999</c:v>
                </c:pt>
                <c:pt idx="2336">
                  <c:v>3.4232999999999998</c:v>
                </c:pt>
                <c:pt idx="2337">
                  <c:v>3.4138999999999999</c:v>
                </c:pt>
                <c:pt idx="2338">
                  <c:v>3.4045999999999998</c:v>
                </c:pt>
                <c:pt idx="2339">
                  <c:v>3.3953000000000002</c:v>
                </c:pt>
                <c:pt idx="2340">
                  <c:v>3.3858999999999999</c:v>
                </c:pt>
                <c:pt idx="2341">
                  <c:v>3.3765999999999998</c:v>
                </c:pt>
                <c:pt idx="2342">
                  <c:v>3.3672</c:v>
                </c:pt>
                <c:pt idx="2343">
                  <c:v>3.3578999999999999</c:v>
                </c:pt>
                <c:pt idx="2344">
                  <c:v>3.3485999999999998</c:v>
                </c:pt>
                <c:pt idx="2345">
                  <c:v>3.3391999999999999</c:v>
                </c:pt>
                <c:pt idx="2346">
                  <c:v>3.3298999999999999</c:v>
                </c:pt>
                <c:pt idx="2347">
                  <c:v>3.3205</c:v>
                </c:pt>
                <c:pt idx="2348">
                  <c:v>3.3111999999999999</c:v>
                </c:pt>
                <c:pt idx="2349">
                  <c:v>3.3018000000000001</c:v>
                </c:pt>
                <c:pt idx="2350">
                  <c:v>3.2925</c:v>
                </c:pt>
                <c:pt idx="2351">
                  <c:v>3.2831999999999999</c:v>
                </c:pt>
                <c:pt idx="2352">
                  <c:v>3.2738</c:v>
                </c:pt>
                <c:pt idx="2353">
                  <c:v>3.2645</c:v>
                </c:pt>
                <c:pt idx="2354">
                  <c:v>3.2551000000000001</c:v>
                </c:pt>
                <c:pt idx="2355">
                  <c:v>3.2458</c:v>
                </c:pt>
                <c:pt idx="2356">
                  <c:v>3.2364999999999999</c:v>
                </c:pt>
                <c:pt idx="2357">
                  <c:v>3.2271000000000001</c:v>
                </c:pt>
                <c:pt idx="2358">
                  <c:v>3.2178</c:v>
                </c:pt>
                <c:pt idx="2359">
                  <c:v>3.2084000000000001</c:v>
                </c:pt>
                <c:pt idx="2360">
                  <c:v>3.1991000000000001</c:v>
                </c:pt>
                <c:pt idx="2361">
                  <c:v>3.1898</c:v>
                </c:pt>
                <c:pt idx="2362">
                  <c:v>3.1804000000000001</c:v>
                </c:pt>
                <c:pt idx="2363">
                  <c:v>3.1711</c:v>
                </c:pt>
                <c:pt idx="2364">
                  <c:v>3.1617000000000002</c:v>
                </c:pt>
                <c:pt idx="2365">
                  <c:v>3.1524000000000001</c:v>
                </c:pt>
                <c:pt idx="2366">
                  <c:v>3.1429999999999998</c:v>
                </c:pt>
                <c:pt idx="2367">
                  <c:v>3.1337000000000002</c:v>
                </c:pt>
                <c:pt idx="2368">
                  <c:v>3.1244000000000001</c:v>
                </c:pt>
                <c:pt idx="2369">
                  <c:v>3.1150000000000002</c:v>
                </c:pt>
                <c:pt idx="2370">
                  <c:v>3.1057000000000001</c:v>
                </c:pt>
                <c:pt idx="2371">
                  <c:v>3.0962999999999998</c:v>
                </c:pt>
                <c:pt idx="2372">
                  <c:v>3.0870000000000002</c:v>
                </c:pt>
                <c:pt idx="2373">
                  <c:v>3.0777000000000001</c:v>
                </c:pt>
                <c:pt idx="2374">
                  <c:v>3.0682999999999998</c:v>
                </c:pt>
                <c:pt idx="2375">
                  <c:v>3.0590000000000002</c:v>
                </c:pt>
                <c:pt idx="2376">
                  <c:v>3.0495999999999999</c:v>
                </c:pt>
                <c:pt idx="2377">
                  <c:v>3.0402999999999998</c:v>
                </c:pt>
                <c:pt idx="2378">
                  <c:v>3.0310000000000001</c:v>
                </c:pt>
                <c:pt idx="2379">
                  <c:v>3.0215999999999998</c:v>
                </c:pt>
                <c:pt idx="2380">
                  <c:v>3.0123000000000002</c:v>
                </c:pt>
                <c:pt idx="2381">
                  <c:v>3.0028999999999999</c:v>
                </c:pt>
                <c:pt idx="2382">
                  <c:v>2.9935999999999998</c:v>
                </c:pt>
                <c:pt idx="2383">
                  <c:v>2.9842</c:v>
                </c:pt>
                <c:pt idx="2384">
                  <c:v>2.9748999999999999</c:v>
                </c:pt>
                <c:pt idx="2385">
                  <c:v>2.9655999999999998</c:v>
                </c:pt>
                <c:pt idx="2386">
                  <c:v>2.9561999999999999</c:v>
                </c:pt>
                <c:pt idx="2387">
                  <c:v>2.9468999999999999</c:v>
                </c:pt>
                <c:pt idx="2388">
                  <c:v>2.9375</c:v>
                </c:pt>
                <c:pt idx="2389">
                  <c:v>2.9281999999999999</c:v>
                </c:pt>
                <c:pt idx="2390">
                  <c:v>2.9188999999999998</c:v>
                </c:pt>
                <c:pt idx="2391">
                  <c:v>2.9095</c:v>
                </c:pt>
                <c:pt idx="2392">
                  <c:v>2.9001999999999999</c:v>
                </c:pt>
                <c:pt idx="2393">
                  <c:v>2.8908</c:v>
                </c:pt>
                <c:pt idx="2394">
                  <c:v>2.8815</c:v>
                </c:pt>
                <c:pt idx="2395">
                  <c:v>2.8721999999999999</c:v>
                </c:pt>
                <c:pt idx="2396">
                  <c:v>2.8628</c:v>
                </c:pt>
                <c:pt idx="2397">
                  <c:v>2.8534999999999999</c:v>
                </c:pt>
                <c:pt idx="2398">
                  <c:v>2.8441000000000001</c:v>
                </c:pt>
                <c:pt idx="2399">
                  <c:v>2.8348</c:v>
                </c:pt>
                <c:pt idx="2400">
                  <c:v>2.8254999999999999</c:v>
                </c:pt>
                <c:pt idx="2401">
                  <c:v>2.8161</c:v>
                </c:pt>
                <c:pt idx="2402">
                  <c:v>2.8068</c:v>
                </c:pt>
                <c:pt idx="2403">
                  <c:v>2.7974000000000001</c:v>
                </c:pt>
                <c:pt idx="2404">
                  <c:v>2.7881</c:v>
                </c:pt>
                <c:pt idx="2405">
                  <c:v>2.7787000000000002</c:v>
                </c:pt>
                <c:pt idx="2406">
                  <c:v>2.7694000000000001</c:v>
                </c:pt>
                <c:pt idx="2407">
                  <c:v>2.7601</c:v>
                </c:pt>
                <c:pt idx="2408">
                  <c:v>2.7507000000000001</c:v>
                </c:pt>
                <c:pt idx="2409">
                  <c:v>2.7414000000000001</c:v>
                </c:pt>
                <c:pt idx="2410">
                  <c:v>2.7320000000000002</c:v>
                </c:pt>
                <c:pt idx="2411">
                  <c:v>2.7227000000000001</c:v>
                </c:pt>
                <c:pt idx="2412">
                  <c:v>2.7134</c:v>
                </c:pt>
                <c:pt idx="2413">
                  <c:v>2.7040000000000002</c:v>
                </c:pt>
                <c:pt idx="2414">
                  <c:v>2.6947000000000001</c:v>
                </c:pt>
                <c:pt idx="2415">
                  <c:v>2.6852999999999998</c:v>
                </c:pt>
                <c:pt idx="2416">
                  <c:v>2.6760000000000002</c:v>
                </c:pt>
                <c:pt idx="2417">
                  <c:v>2.6667000000000001</c:v>
                </c:pt>
                <c:pt idx="2418">
                  <c:v>2.6573000000000002</c:v>
                </c:pt>
                <c:pt idx="2419">
                  <c:v>2.6480000000000001</c:v>
                </c:pt>
                <c:pt idx="2420">
                  <c:v>2.6385999999999998</c:v>
                </c:pt>
                <c:pt idx="2421">
                  <c:v>2.6293000000000002</c:v>
                </c:pt>
                <c:pt idx="2422">
                  <c:v>2.6198999999999999</c:v>
                </c:pt>
                <c:pt idx="2423">
                  <c:v>2.6105999999999998</c:v>
                </c:pt>
                <c:pt idx="2424">
                  <c:v>2.6013000000000002</c:v>
                </c:pt>
                <c:pt idx="2425">
                  <c:v>2.5918999999999999</c:v>
                </c:pt>
                <c:pt idx="2426">
                  <c:v>2.5825999999999998</c:v>
                </c:pt>
                <c:pt idx="2427">
                  <c:v>2.5741999999999998</c:v>
                </c:pt>
                <c:pt idx="2428">
                  <c:v>2.5672000000000001</c:v>
                </c:pt>
                <c:pt idx="2429">
                  <c:v>2.5600999999999998</c:v>
                </c:pt>
                <c:pt idx="2430">
                  <c:v>2.5531000000000001</c:v>
                </c:pt>
                <c:pt idx="2431">
                  <c:v>2.5461</c:v>
                </c:pt>
                <c:pt idx="2432">
                  <c:v>2.5390000000000001</c:v>
                </c:pt>
                <c:pt idx="2433">
                  <c:v>2.532</c:v>
                </c:pt>
                <c:pt idx="2434">
                  <c:v>2.5249999999999999</c:v>
                </c:pt>
                <c:pt idx="2435">
                  <c:v>2.5179</c:v>
                </c:pt>
                <c:pt idx="2436">
                  <c:v>2.5108999999999999</c:v>
                </c:pt>
                <c:pt idx="2437">
                  <c:v>2.5038999999999998</c:v>
                </c:pt>
                <c:pt idx="2438">
                  <c:v>2.4967999999999999</c:v>
                </c:pt>
                <c:pt idx="2439">
                  <c:v>2.4897999999999998</c:v>
                </c:pt>
                <c:pt idx="2440">
                  <c:v>2.4828000000000001</c:v>
                </c:pt>
                <c:pt idx="2441">
                  <c:v>2.4758</c:v>
                </c:pt>
                <c:pt idx="2442">
                  <c:v>2.4687000000000001</c:v>
                </c:pt>
                <c:pt idx="2443">
                  <c:v>2.4617</c:v>
                </c:pt>
                <c:pt idx="2444">
                  <c:v>2.4546999999999999</c:v>
                </c:pt>
                <c:pt idx="2445">
                  <c:v>2.4476</c:v>
                </c:pt>
                <c:pt idx="2446">
                  <c:v>2.4405999999999999</c:v>
                </c:pt>
                <c:pt idx="2447">
                  <c:v>2.4336000000000002</c:v>
                </c:pt>
                <c:pt idx="2448">
                  <c:v>2.4264999999999999</c:v>
                </c:pt>
                <c:pt idx="2449">
                  <c:v>2.4195000000000002</c:v>
                </c:pt>
                <c:pt idx="2450">
                  <c:v>2.4125000000000001</c:v>
                </c:pt>
                <c:pt idx="2451">
                  <c:v>2.4054000000000002</c:v>
                </c:pt>
                <c:pt idx="2452">
                  <c:v>2.3984000000000001</c:v>
                </c:pt>
                <c:pt idx="2453">
                  <c:v>2.3914</c:v>
                </c:pt>
                <c:pt idx="2454">
                  <c:v>2.3843999999999999</c:v>
                </c:pt>
                <c:pt idx="2455">
                  <c:v>2.3773</c:v>
                </c:pt>
                <c:pt idx="2456">
                  <c:v>2.3702999999999999</c:v>
                </c:pt>
                <c:pt idx="2457">
                  <c:v>2.3633000000000002</c:v>
                </c:pt>
                <c:pt idx="2458">
                  <c:v>2.3561999999999999</c:v>
                </c:pt>
                <c:pt idx="2459">
                  <c:v>2.3492000000000002</c:v>
                </c:pt>
                <c:pt idx="2460">
                  <c:v>2.3422000000000001</c:v>
                </c:pt>
                <c:pt idx="2461">
                  <c:v>2.3351000000000002</c:v>
                </c:pt>
                <c:pt idx="2462">
                  <c:v>2.3281000000000001</c:v>
                </c:pt>
                <c:pt idx="2463">
                  <c:v>2.3210999999999999</c:v>
                </c:pt>
                <c:pt idx="2464">
                  <c:v>2.3140999999999998</c:v>
                </c:pt>
                <c:pt idx="2465">
                  <c:v>2.3069999999999999</c:v>
                </c:pt>
                <c:pt idx="2466">
                  <c:v>2.2999999999999998</c:v>
                </c:pt>
                <c:pt idx="2467">
                  <c:v>2.2930000000000001</c:v>
                </c:pt>
                <c:pt idx="2468">
                  <c:v>2.2858999999999998</c:v>
                </c:pt>
                <c:pt idx="2469">
                  <c:v>2.2789000000000001</c:v>
                </c:pt>
                <c:pt idx="2470">
                  <c:v>2.2719</c:v>
                </c:pt>
                <c:pt idx="2471">
                  <c:v>2.2648000000000001</c:v>
                </c:pt>
                <c:pt idx="2472">
                  <c:v>2.2578</c:v>
                </c:pt>
                <c:pt idx="2473">
                  <c:v>2.2507999999999999</c:v>
                </c:pt>
                <c:pt idx="2474">
                  <c:v>2.2437</c:v>
                </c:pt>
                <c:pt idx="2475">
                  <c:v>2.2366999999999999</c:v>
                </c:pt>
                <c:pt idx="2476">
                  <c:v>2.2296999999999998</c:v>
                </c:pt>
                <c:pt idx="2477">
                  <c:v>2.2227000000000001</c:v>
                </c:pt>
                <c:pt idx="2478">
                  <c:v>2.2155999999999998</c:v>
                </c:pt>
                <c:pt idx="2479">
                  <c:v>2.2086000000000001</c:v>
                </c:pt>
                <c:pt idx="2480">
                  <c:v>2.2016</c:v>
                </c:pt>
                <c:pt idx="2481">
                  <c:v>2.1945000000000001</c:v>
                </c:pt>
                <c:pt idx="2482">
                  <c:v>2.1875</c:v>
                </c:pt>
                <c:pt idx="2483">
                  <c:v>2.1804999999999999</c:v>
                </c:pt>
                <c:pt idx="2484">
                  <c:v>2.1734</c:v>
                </c:pt>
                <c:pt idx="2485">
                  <c:v>2.1663999999999999</c:v>
                </c:pt>
                <c:pt idx="2486">
                  <c:v>2.1594000000000002</c:v>
                </c:pt>
                <c:pt idx="2487">
                  <c:v>2.1522999999999999</c:v>
                </c:pt>
                <c:pt idx="2488">
                  <c:v>2.1453000000000002</c:v>
                </c:pt>
                <c:pt idx="2489">
                  <c:v>2.1383000000000001</c:v>
                </c:pt>
                <c:pt idx="2490">
                  <c:v>2.1313</c:v>
                </c:pt>
                <c:pt idx="2491">
                  <c:v>2.1242000000000001</c:v>
                </c:pt>
                <c:pt idx="2492">
                  <c:v>2.1172</c:v>
                </c:pt>
                <c:pt idx="2493">
                  <c:v>2.1101999999999999</c:v>
                </c:pt>
                <c:pt idx="2494">
                  <c:v>2.1031</c:v>
                </c:pt>
                <c:pt idx="2495">
                  <c:v>2.0960999999999999</c:v>
                </c:pt>
                <c:pt idx="2496">
                  <c:v>2.0891000000000002</c:v>
                </c:pt>
                <c:pt idx="2497">
                  <c:v>2.0819999999999999</c:v>
                </c:pt>
                <c:pt idx="2498">
                  <c:v>2.0750000000000002</c:v>
                </c:pt>
                <c:pt idx="2499">
                  <c:v>2.0680000000000001</c:v>
                </c:pt>
                <c:pt idx="2500">
                  <c:v>2.0609000000000002</c:v>
                </c:pt>
                <c:pt idx="2501">
                  <c:v>2.0539000000000001</c:v>
                </c:pt>
                <c:pt idx="2502">
                  <c:v>2.0468999999999999</c:v>
                </c:pt>
                <c:pt idx="2503">
                  <c:v>2.0398999999999998</c:v>
                </c:pt>
                <c:pt idx="2504">
                  <c:v>2.0327999999999999</c:v>
                </c:pt>
                <c:pt idx="2505">
                  <c:v>2.0257999999999998</c:v>
                </c:pt>
                <c:pt idx="2506">
                  <c:v>2.0188000000000001</c:v>
                </c:pt>
                <c:pt idx="2507">
                  <c:v>2.0116999999999998</c:v>
                </c:pt>
                <c:pt idx="2508">
                  <c:v>2.0047000000000001</c:v>
                </c:pt>
                <c:pt idx="2509">
                  <c:v>1.9977</c:v>
                </c:pt>
                <c:pt idx="2510">
                  <c:v>1.9905999999999999</c:v>
                </c:pt>
                <c:pt idx="2511">
                  <c:v>1.9836</c:v>
                </c:pt>
                <c:pt idx="2512">
                  <c:v>1.9765999999999999</c:v>
                </c:pt>
                <c:pt idx="2513">
                  <c:v>1.9696</c:v>
                </c:pt>
                <c:pt idx="2514">
                  <c:v>1.9624999999999999</c:v>
                </c:pt>
                <c:pt idx="2515">
                  <c:v>1.9555</c:v>
                </c:pt>
                <c:pt idx="2516">
                  <c:v>1.9484999999999999</c:v>
                </c:pt>
                <c:pt idx="2517">
                  <c:v>1.9414</c:v>
                </c:pt>
                <c:pt idx="2518">
                  <c:v>1.9343999999999999</c:v>
                </c:pt>
                <c:pt idx="2519">
                  <c:v>1.9274</c:v>
                </c:pt>
                <c:pt idx="2520">
                  <c:v>1.9202999999999999</c:v>
                </c:pt>
                <c:pt idx="2521">
                  <c:v>1.9133</c:v>
                </c:pt>
                <c:pt idx="2522">
                  <c:v>1.9063000000000001</c:v>
                </c:pt>
                <c:pt idx="2523">
                  <c:v>1.8992</c:v>
                </c:pt>
                <c:pt idx="2524">
                  <c:v>1.8922000000000001</c:v>
                </c:pt>
                <c:pt idx="2525">
                  <c:v>1.8852</c:v>
                </c:pt>
                <c:pt idx="2526">
                  <c:v>1.8782000000000001</c:v>
                </c:pt>
                <c:pt idx="2527">
                  <c:v>1.8711</c:v>
                </c:pt>
                <c:pt idx="2528">
                  <c:v>1.8641000000000001</c:v>
                </c:pt>
                <c:pt idx="2529">
                  <c:v>1.8571</c:v>
                </c:pt>
                <c:pt idx="2530">
                  <c:v>1.85</c:v>
                </c:pt>
                <c:pt idx="2531">
                  <c:v>1.843</c:v>
                </c:pt>
                <c:pt idx="2532">
                  <c:v>1.8360000000000001</c:v>
                </c:pt>
                <c:pt idx="2533">
                  <c:v>1.8414999999999999</c:v>
                </c:pt>
                <c:pt idx="2534">
                  <c:v>1.8524</c:v>
                </c:pt>
                <c:pt idx="2535">
                  <c:v>1.8633</c:v>
                </c:pt>
                <c:pt idx="2536">
                  <c:v>1.8742000000000001</c:v>
                </c:pt>
                <c:pt idx="2537">
                  <c:v>1.885</c:v>
                </c:pt>
                <c:pt idx="2538">
                  <c:v>1.8958999999999999</c:v>
                </c:pt>
                <c:pt idx="2539">
                  <c:v>1.9068000000000001</c:v>
                </c:pt>
                <c:pt idx="2540">
                  <c:v>1.9043000000000001</c:v>
                </c:pt>
                <c:pt idx="2541">
                  <c:v>1.9</c:v>
                </c:pt>
                <c:pt idx="2542">
                  <c:v>1.8956</c:v>
                </c:pt>
                <c:pt idx="2543">
                  <c:v>1.8913</c:v>
                </c:pt>
                <c:pt idx="2544">
                  <c:v>1.887</c:v>
                </c:pt>
                <c:pt idx="2545">
                  <c:v>1.8826000000000001</c:v>
                </c:pt>
                <c:pt idx="2546">
                  <c:v>1.8783000000000001</c:v>
                </c:pt>
                <c:pt idx="2547">
                  <c:v>1.8738999999999999</c:v>
                </c:pt>
                <c:pt idx="2548">
                  <c:v>1.8695999999999999</c:v>
                </c:pt>
                <c:pt idx="2549">
                  <c:v>1.8652</c:v>
                </c:pt>
                <c:pt idx="2550">
                  <c:v>1.8609</c:v>
                </c:pt>
                <c:pt idx="2551">
                  <c:v>1.8566</c:v>
                </c:pt>
                <c:pt idx="2552">
                  <c:v>1.8522000000000001</c:v>
                </c:pt>
                <c:pt idx="2553">
                  <c:v>1.8479000000000001</c:v>
                </c:pt>
                <c:pt idx="2554">
                  <c:v>1.8434999999999999</c:v>
                </c:pt>
                <c:pt idx="2555">
                  <c:v>1.8391999999999999</c:v>
                </c:pt>
                <c:pt idx="2556">
                  <c:v>1.8349</c:v>
                </c:pt>
                <c:pt idx="2557">
                  <c:v>1.8305</c:v>
                </c:pt>
                <c:pt idx="2558">
                  <c:v>1.8262</c:v>
                </c:pt>
                <c:pt idx="2559">
                  <c:v>1.8218000000000001</c:v>
                </c:pt>
                <c:pt idx="2560">
                  <c:v>1.8174999999999999</c:v>
                </c:pt>
                <c:pt idx="2561">
                  <c:v>1.8131999999999999</c:v>
                </c:pt>
                <c:pt idx="2562">
                  <c:v>1.8088</c:v>
                </c:pt>
                <c:pt idx="2563">
                  <c:v>1.8045</c:v>
                </c:pt>
                <c:pt idx="2564">
                  <c:v>1.8001</c:v>
                </c:pt>
                <c:pt idx="2565">
                  <c:v>1.7958000000000001</c:v>
                </c:pt>
                <c:pt idx="2566">
                  <c:v>1.7915000000000001</c:v>
                </c:pt>
                <c:pt idx="2567">
                  <c:v>1.7870999999999999</c:v>
                </c:pt>
                <c:pt idx="2568">
                  <c:v>1.7827999999999999</c:v>
                </c:pt>
                <c:pt idx="2569">
                  <c:v>1.7784</c:v>
                </c:pt>
                <c:pt idx="2570">
                  <c:v>1.7741</c:v>
                </c:pt>
                <c:pt idx="2571">
                  <c:v>1.7697000000000001</c:v>
                </c:pt>
                <c:pt idx="2572">
                  <c:v>1.7654000000000001</c:v>
                </c:pt>
                <c:pt idx="2573">
                  <c:v>1.7611000000000001</c:v>
                </c:pt>
                <c:pt idx="2574">
                  <c:v>1.7566999999999999</c:v>
                </c:pt>
                <c:pt idx="2575">
                  <c:v>1.7524</c:v>
                </c:pt>
                <c:pt idx="2576">
                  <c:v>1.748</c:v>
                </c:pt>
                <c:pt idx="2577">
                  <c:v>1.7437</c:v>
                </c:pt>
                <c:pt idx="2578">
                  <c:v>1.7394000000000001</c:v>
                </c:pt>
                <c:pt idx="2579">
                  <c:v>1.7350000000000001</c:v>
                </c:pt>
                <c:pt idx="2580">
                  <c:v>1.7306999999999999</c:v>
                </c:pt>
                <c:pt idx="2581">
                  <c:v>1.7262999999999999</c:v>
                </c:pt>
                <c:pt idx="2582">
                  <c:v>1.722</c:v>
                </c:pt>
                <c:pt idx="2583">
                  <c:v>1.7177</c:v>
                </c:pt>
                <c:pt idx="2584">
                  <c:v>1.7133</c:v>
                </c:pt>
                <c:pt idx="2585">
                  <c:v>1.7090000000000001</c:v>
                </c:pt>
                <c:pt idx="2586">
                  <c:v>1.7045999999999999</c:v>
                </c:pt>
                <c:pt idx="2587">
                  <c:v>1.7002999999999999</c:v>
                </c:pt>
                <c:pt idx="2588">
                  <c:v>1.696</c:v>
                </c:pt>
                <c:pt idx="2589">
                  <c:v>1.6916</c:v>
                </c:pt>
                <c:pt idx="2590">
                  <c:v>1.6873</c:v>
                </c:pt>
                <c:pt idx="2591">
                  <c:v>1.6829000000000001</c:v>
                </c:pt>
                <c:pt idx="2592">
                  <c:v>1.6786000000000001</c:v>
                </c:pt>
                <c:pt idx="2593">
                  <c:v>1.6741999999999999</c:v>
                </c:pt>
                <c:pt idx="2594">
                  <c:v>1.6698999999999999</c:v>
                </c:pt>
                <c:pt idx="2595">
                  <c:v>1.6656</c:v>
                </c:pt>
                <c:pt idx="2596">
                  <c:v>1.6612</c:v>
                </c:pt>
                <c:pt idx="2597">
                  <c:v>1.6569</c:v>
                </c:pt>
                <c:pt idx="2598">
                  <c:v>1.6525000000000001</c:v>
                </c:pt>
                <c:pt idx="2599">
                  <c:v>1.6482000000000001</c:v>
                </c:pt>
                <c:pt idx="2600">
                  <c:v>1.6438999999999999</c:v>
                </c:pt>
                <c:pt idx="2601">
                  <c:v>1.6395</c:v>
                </c:pt>
                <c:pt idx="2602">
                  <c:v>1.6352</c:v>
                </c:pt>
                <c:pt idx="2603">
                  <c:v>1.6308</c:v>
                </c:pt>
                <c:pt idx="2604">
                  <c:v>1.6265000000000001</c:v>
                </c:pt>
                <c:pt idx="2605">
                  <c:v>1.6222000000000001</c:v>
                </c:pt>
                <c:pt idx="2606">
                  <c:v>1.6177999999999999</c:v>
                </c:pt>
                <c:pt idx="2607">
                  <c:v>1.6134999999999999</c:v>
                </c:pt>
                <c:pt idx="2608">
                  <c:v>1.6091</c:v>
                </c:pt>
                <c:pt idx="2609">
                  <c:v>1.6048</c:v>
                </c:pt>
                <c:pt idx="2610">
                  <c:v>1.6005</c:v>
                </c:pt>
                <c:pt idx="2611">
                  <c:v>1.5961000000000001</c:v>
                </c:pt>
                <c:pt idx="2612">
                  <c:v>1.5918000000000001</c:v>
                </c:pt>
                <c:pt idx="2613">
                  <c:v>1.5873999999999999</c:v>
                </c:pt>
                <c:pt idx="2614">
                  <c:v>1.5831</c:v>
                </c:pt>
                <c:pt idx="2615">
                  <c:v>1.5787</c:v>
                </c:pt>
                <c:pt idx="2616">
                  <c:v>1.5744</c:v>
                </c:pt>
                <c:pt idx="2617">
                  <c:v>1.5701000000000001</c:v>
                </c:pt>
                <c:pt idx="2618">
                  <c:v>1.5657000000000001</c:v>
                </c:pt>
                <c:pt idx="2619">
                  <c:v>1.5613999999999999</c:v>
                </c:pt>
                <c:pt idx="2620">
                  <c:v>1.5569999999999999</c:v>
                </c:pt>
                <c:pt idx="2621">
                  <c:v>1.5527</c:v>
                </c:pt>
                <c:pt idx="2622">
                  <c:v>1.5484</c:v>
                </c:pt>
                <c:pt idx="2623">
                  <c:v>1.544</c:v>
                </c:pt>
                <c:pt idx="2624">
                  <c:v>1.5397000000000001</c:v>
                </c:pt>
                <c:pt idx="2625">
                  <c:v>1.5353000000000001</c:v>
                </c:pt>
                <c:pt idx="2626">
                  <c:v>1.5309999999999999</c:v>
                </c:pt>
                <c:pt idx="2627">
                  <c:v>1.5266999999999999</c:v>
                </c:pt>
                <c:pt idx="2628">
                  <c:v>1.5223</c:v>
                </c:pt>
                <c:pt idx="2629">
                  <c:v>1.518</c:v>
                </c:pt>
                <c:pt idx="2630">
                  <c:v>1.5136000000000001</c:v>
                </c:pt>
                <c:pt idx="2631">
                  <c:v>1.5093000000000001</c:v>
                </c:pt>
                <c:pt idx="2632">
                  <c:v>1.5049999999999999</c:v>
                </c:pt>
                <c:pt idx="2633">
                  <c:v>1.5005999999999999</c:v>
                </c:pt>
                <c:pt idx="2634">
                  <c:v>1.4963</c:v>
                </c:pt>
                <c:pt idx="2635">
                  <c:v>1.4919</c:v>
                </c:pt>
                <c:pt idx="2636">
                  <c:v>1.4876</c:v>
                </c:pt>
                <c:pt idx="2637">
                  <c:v>1.4832000000000001</c:v>
                </c:pt>
                <c:pt idx="2638">
                  <c:v>1.4789000000000001</c:v>
                </c:pt>
                <c:pt idx="2639">
                  <c:v>1.4745999999999999</c:v>
                </c:pt>
                <c:pt idx="2640">
                  <c:v>1.4702</c:v>
                </c:pt>
                <c:pt idx="2641">
                  <c:v>1.4659</c:v>
                </c:pt>
                <c:pt idx="2642">
                  <c:v>1.4615</c:v>
                </c:pt>
                <c:pt idx="2643">
                  <c:v>1.4572000000000001</c:v>
                </c:pt>
                <c:pt idx="2644">
                  <c:v>1.4529000000000001</c:v>
                </c:pt>
                <c:pt idx="2645">
                  <c:v>1.4484999999999999</c:v>
                </c:pt>
                <c:pt idx="2646">
                  <c:v>1.4441999999999999</c:v>
                </c:pt>
                <c:pt idx="2647">
                  <c:v>1.4398</c:v>
                </c:pt>
                <c:pt idx="2648">
                  <c:v>1.4355</c:v>
                </c:pt>
                <c:pt idx="2649">
                  <c:v>1.4312</c:v>
                </c:pt>
                <c:pt idx="2650">
                  <c:v>1.4268000000000001</c:v>
                </c:pt>
                <c:pt idx="2651">
                  <c:v>1.4225000000000001</c:v>
                </c:pt>
                <c:pt idx="2652">
                  <c:v>1.4180999999999999</c:v>
                </c:pt>
                <c:pt idx="2653">
                  <c:v>1.4137999999999999</c:v>
                </c:pt>
                <c:pt idx="2654">
                  <c:v>1.4094</c:v>
                </c:pt>
                <c:pt idx="2655">
                  <c:v>1.4051</c:v>
                </c:pt>
                <c:pt idx="2656">
                  <c:v>1.4008</c:v>
                </c:pt>
                <c:pt idx="2657">
                  <c:v>1.3964000000000001</c:v>
                </c:pt>
                <c:pt idx="2658">
                  <c:v>1.3920999999999999</c:v>
                </c:pt>
                <c:pt idx="2659">
                  <c:v>1.3876999999999999</c:v>
                </c:pt>
                <c:pt idx="2660">
                  <c:v>1.3834</c:v>
                </c:pt>
                <c:pt idx="2661">
                  <c:v>1.3791</c:v>
                </c:pt>
                <c:pt idx="2662">
                  <c:v>1.3747</c:v>
                </c:pt>
                <c:pt idx="2663">
                  <c:v>1.3704000000000001</c:v>
                </c:pt>
                <c:pt idx="2664">
                  <c:v>1.3660000000000001</c:v>
                </c:pt>
                <c:pt idx="2665">
                  <c:v>1.3616999999999999</c:v>
                </c:pt>
                <c:pt idx="2666">
                  <c:v>1.3573999999999999</c:v>
                </c:pt>
                <c:pt idx="2667">
                  <c:v>1.353</c:v>
                </c:pt>
                <c:pt idx="2668">
                  <c:v>1.3487</c:v>
                </c:pt>
                <c:pt idx="2669">
                  <c:v>1.3443000000000001</c:v>
                </c:pt>
                <c:pt idx="2670">
                  <c:v>1.34</c:v>
                </c:pt>
                <c:pt idx="2671">
                  <c:v>1.3357000000000001</c:v>
                </c:pt>
                <c:pt idx="2672">
                  <c:v>1.3312999999999999</c:v>
                </c:pt>
                <c:pt idx="2673">
                  <c:v>1.327</c:v>
                </c:pt>
                <c:pt idx="2674">
                  <c:v>1.3226</c:v>
                </c:pt>
                <c:pt idx="2675">
                  <c:v>1.3183</c:v>
                </c:pt>
                <c:pt idx="2676">
                  <c:v>1.3139000000000001</c:v>
                </c:pt>
                <c:pt idx="2677">
                  <c:v>1.3096000000000001</c:v>
                </c:pt>
                <c:pt idx="2678">
                  <c:v>1.3052999999999999</c:v>
                </c:pt>
                <c:pt idx="2679">
                  <c:v>1.3008999999999999</c:v>
                </c:pt>
                <c:pt idx="2680">
                  <c:v>1.2966</c:v>
                </c:pt>
                <c:pt idx="2681">
                  <c:v>1.2922</c:v>
                </c:pt>
                <c:pt idx="2682">
                  <c:v>1.2879</c:v>
                </c:pt>
                <c:pt idx="2683">
                  <c:v>1.2836000000000001</c:v>
                </c:pt>
                <c:pt idx="2684">
                  <c:v>1.2791999999999999</c:v>
                </c:pt>
                <c:pt idx="2685">
                  <c:v>1.2748999999999999</c:v>
                </c:pt>
                <c:pt idx="2686">
                  <c:v>1.2705</c:v>
                </c:pt>
                <c:pt idx="2687">
                  <c:v>1.2662</c:v>
                </c:pt>
                <c:pt idx="2688">
                  <c:v>1.2619</c:v>
                </c:pt>
                <c:pt idx="2689">
                  <c:v>1.2575000000000001</c:v>
                </c:pt>
                <c:pt idx="2690">
                  <c:v>1.2532000000000001</c:v>
                </c:pt>
                <c:pt idx="2691">
                  <c:v>1.2487999999999999</c:v>
                </c:pt>
                <c:pt idx="2692">
                  <c:v>1.2444999999999999</c:v>
                </c:pt>
                <c:pt idx="2693">
                  <c:v>1.2402</c:v>
                </c:pt>
                <c:pt idx="2694">
                  <c:v>1.2358</c:v>
                </c:pt>
                <c:pt idx="2695">
                  <c:v>1.2315</c:v>
                </c:pt>
                <c:pt idx="2696">
                  <c:v>1.2271000000000001</c:v>
                </c:pt>
                <c:pt idx="2697">
                  <c:v>1.2228000000000001</c:v>
                </c:pt>
                <c:pt idx="2698">
                  <c:v>1.2183999999999999</c:v>
                </c:pt>
                <c:pt idx="2699">
                  <c:v>1.2141</c:v>
                </c:pt>
                <c:pt idx="2700">
                  <c:v>1.2098</c:v>
                </c:pt>
                <c:pt idx="2701">
                  <c:v>1.2054</c:v>
                </c:pt>
                <c:pt idx="2702">
                  <c:v>1.2011000000000001</c:v>
                </c:pt>
                <c:pt idx="2703">
                  <c:v>1.1967000000000001</c:v>
                </c:pt>
                <c:pt idx="2704">
                  <c:v>1.1923999999999999</c:v>
                </c:pt>
                <c:pt idx="2705">
                  <c:v>1.1880999999999999</c:v>
                </c:pt>
                <c:pt idx="2706">
                  <c:v>1.1837</c:v>
                </c:pt>
                <c:pt idx="2707">
                  <c:v>1.1794</c:v>
                </c:pt>
                <c:pt idx="2708">
                  <c:v>1.175</c:v>
                </c:pt>
                <c:pt idx="2709">
                  <c:v>1.1707000000000001</c:v>
                </c:pt>
                <c:pt idx="2710">
                  <c:v>1.1664000000000001</c:v>
                </c:pt>
                <c:pt idx="2711">
                  <c:v>1.1619999999999999</c:v>
                </c:pt>
                <c:pt idx="2712">
                  <c:v>1.1577</c:v>
                </c:pt>
                <c:pt idx="2713">
                  <c:v>1.1533</c:v>
                </c:pt>
                <c:pt idx="2714">
                  <c:v>1.149</c:v>
                </c:pt>
                <c:pt idx="2715">
                  <c:v>1.1447000000000001</c:v>
                </c:pt>
                <c:pt idx="2716">
                  <c:v>1.1403000000000001</c:v>
                </c:pt>
                <c:pt idx="2717">
                  <c:v>1.1359999999999999</c:v>
                </c:pt>
                <c:pt idx="2718">
                  <c:v>1.1315999999999999</c:v>
                </c:pt>
                <c:pt idx="2719">
                  <c:v>1.1273</c:v>
                </c:pt>
                <c:pt idx="2720">
                  <c:v>1.1229</c:v>
                </c:pt>
                <c:pt idx="2721">
                  <c:v>1.1186</c:v>
                </c:pt>
                <c:pt idx="2722">
                  <c:v>1.1143000000000001</c:v>
                </c:pt>
                <c:pt idx="2723">
                  <c:v>1.1099000000000001</c:v>
                </c:pt>
                <c:pt idx="2724">
                  <c:v>1.1055999999999999</c:v>
                </c:pt>
                <c:pt idx="2725">
                  <c:v>1.1012</c:v>
                </c:pt>
                <c:pt idx="2726">
                  <c:v>1.0969</c:v>
                </c:pt>
                <c:pt idx="2727">
                  <c:v>1.0926</c:v>
                </c:pt>
                <c:pt idx="2728">
                  <c:v>1.0882000000000001</c:v>
                </c:pt>
                <c:pt idx="2729">
                  <c:v>1.0839000000000001</c:v>
                </c:pt>
                <c:pt idx="2730">
                  <c:v>1.0794999999999999</c:v>
                </c:pt>
                <c:pt idx="2731">
                  <c:v>1.0751999999999999</c:v>
                </c:pt>
                <c:pt idx="2732">
                  <c:v>1.0709</c:v>
                </c:pt>
                <c:pt idx="2733">
                  <c:v>1.0665</c:v>
                </c:pt>
                <c:pt idx="2734">
                  <c:v>1.0622</c:v>
                </c:pt>
                <c:pt idx="2735">
                  <c:v>1.0578000000000001</c:v>
                </c:pt>
                <c:pt idx="2736">
                  <c:v>1.0535000000000001</c:v>
                </c:pt>
                <c:pt idx="2737">
                  <c:v>1.0491999999999999</c:v>
                </c:pt>
                <c:pt idx="2738">
                  <c:v>1.0448</c:v>
                </c:pt>
                <c:pt idx="2739">
                  <c:v>1.0405</c:v>
                </c:pt>
                <c:pt idx="2740">
                  <c:v>1.0361</c:v>
                </c:pt>
                <c:pt idx="2741">
                  <c:v>1.0318000000000001</c:v>
                </c:pt>
                <c:pt idx="2742">
                  <c:v>1.0274000000000001</c:v>
                </c:pt>
                <c:pt idx="2743">
                  <c:v>1.0230999999999999</c:v>
                </c:pt>
                <c:pt idx="2744">
                  <c:v>1.0187999999999999</c:v>
                </c:pt>
                <c:pt idx="2745">
                  <c:v>1.0144</c:v>
                </c:pt>
                <c:pt idx="2746">
                  <c:v>1.0101</c:v>
                </c:pt>
                <c:pt idx="2747">
                  <c:v>1.0057</c:v>
                </c:pt>
                <c:pt idx="2748">
                  <c:v>1.0014000000000001</c:v>
                </c:pt>
                <c:pt idx="2749">
                  <c:v>0.99705999999999995</c:v>
                </c:pt>
                <c:pt idx="2750">
                  <c:v>0.99272000000000005</c:v>
                </c:pt>
                <c:pt idx="2751">
                  <c:v>0.98838000000000004</c:v>
                </c:pt>
                <c:pt idx="2752">
                  <c:v>0.98404000000000003</c:v>
                </c:pt>
                <c:pt idx="2753">
                  <c:v>0.97989999999999999</c:v>
                </c:pt>
                <c:pt idx="2754">
                  <c:v>0.97770999999999997</c:v>
                </c:pt>
                <c:pt idx="2755">
                  <c:v>0.97552000000000005</c:v>
                </c:pt>
                <c:pt idx="2756">
                  <c:v>0.97331999999999996</c:v>
                </c:pt>
                <c:pt idx="2757">
                  <c:v>0.97113000000000005</c:v>
                </c:pt>
                <c:pt idx="2758">
                  <c:v>0.96892999999999996</c:v>
                </c:pt>
                <c:pt idx="2759">
                  <c:v>0.96674000000000004</c:v>
                </c:pt>
                <c:pt idx="2760">
                  <c:v>0.96453999999999995</c:v>
                </c:pt>
                <c:pt idx="2761">
                  <c:v>0.96235000000000004</c:v>
                </c:pt>
                <c:pt idx="2762">
                  <c:v>0.96014999999999995</c:v>
                </c:pt>
                <c:pt idx="2763">
                  <c:v>0.95796000000000003</c:v>
                </c:pt>
                <c:pt idx="2764">
                  <c:v>0.95576000000000005</c:v>
                </c:pt>
                <c:pt idx="2765">
                  <c:v>0.95357000000000003</c:v>
                </c:pt>
                <c:pt idx="2766">
                  <c:v>0.95137000000000005</c:v>
                </c:pt>
                <c:pt idx="2767">
                  <c:v>0.94918000000000002</c:v>
                </c:pt>
                <c:pt idx="2768">
                  <c:v>0.94698000000000004</c:v>
                </c:pt>
                <c:pt idx="2769">
                  <c:v>0.94479000000000002</c:v>
                </c:pt>
                <c:pt idx="2770">
                  <c:v>0.94259999999999999</c:v>
                </c:pt>
                <c:pt idx="2771">
                  <c:v>0.94040000000000001</c:v>
                </c:pt>
                <c:pt idx="2772">
                  <c:v>0.93820999999999999</c:v>
                </c:pt>
                <c:pt idx="2773">
                  <c:v>0.93601000000000001</c:v>
                </c:pt>
                <c:pt idx="2774">
                  <c:v>0.93381999999999998</c:v>
                </c:pt>
                <c:pt idx="2775">
                  <c:v>0.93162</c:v>
                </c:pt>
                <c:pt idx="2776">
                  <c:v>0.92942999999999998</c:v>
                </c:pt>
                <c:pt idx="2777">
                  <c:v>0.92723</c:v>
                </c:pt>
                <c:pt idx="2778">
                  <c:v>0.92503999999999997</c:v>
                </c:pt>
                <c:pt idx="2779">
                  <c:v>0.92283999999999999</c:v>
                </c:pt>
                <c:pt idx="2780">
                  <c:v>0.92064999999999997</c:v>
                </c:pt>
                <c:pt idx="2781">
                  <c:v>0.91844999999999999</c:v>
                </c:pt>
                <c:pt idx="2782">
                  <c:v>0.91625999999999996</c:v>
                </c:pt>
                <c:pt idx="2783">
                  <c:v>0.91405999999999998</c:v>
                </c:pt>
                <c:pt idx="2784">
                  <c:v>0.91186999999999996</c:v>
                </c:pt>
                <c:pt idx="2785">
                  <c:v>0.90966999999999998</c:v>
                </c:pt>
                <c:pt idx="2786">
                  <c:v>0.90747999999999995</c:v>
                </c:pt>
                <c:pt idx="2787">
                  <c:v>0.90529000000000004</c:v>
                </c:pt>
                <c:pt idx="2788">
                  <c:v>0.90308999999999995</c:v>
                </c:pt>
                <c:pt idx="2789">
                  <c:v>0.90090000000000003</c:v>
                </c:pt>
                <c:pt idx="2790">
                  <c:v>0.89870000000000005</c:v>
                </c:pt>
                <c:pt idx="2791">
                  <c:v>0.89651000000000003</c:v>
                </c:pt>
                <c:pt idx="2792">
                  <c:v>0.89431000000000005</c:v>
                </c:pt>
                <c:pt idx="2793">
                  <c:v>0.89212000000000002</c:v>
                </c:pt>
                <c:pt idx="2794">
                  <c:v>0.88992000000000004</c:v>
                </c:pt>
                <c:pt idx="2795">
                  <c:v>0.88773000000000002</c:v>
                </c:pt>
                <c:pt idx="2796">
                  <c:v>0.88553000000000004</c:v>
                </c:pt>
                <c:pt idx="2797">
                  <c:v>0.88334000000000001</c:v>
                </c:pt>
                <c:pt idx="2798">
                  <c:v>0.88114000000000003</c:v>
                </c:pt>
                <c:pt idx="2799">
                  <c:v>0.87895000000000001</c:v>
                </c:pt>
                <c:pt idx="2800">
                  <c:v>0.87675000000000003</c:v>
                </c:pt>
                <c:pt idx="2801">
                  <c:v>0.87456</c:v>
                </c:pt>
                <c:pt idx="2802">
                  <c:v>0.87236999999999998</c:v>
                </c:pt>
                <c:pt idx="2803">
                  <c:v>0.87017</c:v>
                </c:pt>
                <c:pt idx="2804">
                  <c:v>0.86797999999999997</c:v>
                </c:pt>
                <c:pt idx="2805">
                  <c:v>0.86577999999999999</c:v>
                </c:pt>
                <c:pt idx="2806">
                  <c:v>0.86358999999999997</c:v>
                </c:pt>
                <c:pt idx="2807">
                  <c:v>0.86138999999999999</c:v>
                </c:pt>
                <c:pt idx="2808">
                  <c:v>0.85919999999999996</c:v>
                </c:pt>
                <c:pt idx="2809">
                  <c:v>0.85699999999999998</c:v>
                </c:pt>
                <c:pt idx="2810">
                  <c:v>0.85480999999999996</c:v>
                </c:pt>
                <c:pt idx="2811">
                  <c:v>0.85260999999999998</c:v>
                </c:pt>
                <c:pt idx="2812">
                  <c:v>0.85041999999999995</c:v>
                </c:pt>
                <c:pt idx="2813">
                  <c:v>0.84821999999999997</c:v>
                </c:pt>
                <c:pt idx="2814">
                  <c:v>0.84602999999999995</c:v>
                </c:pt>
                <c:pt idx="2815">
                  <c:v>0.84382999999999997</c:v>
                </c:pt>
                <c:pt idx="2816">
                  <c:v>0.84164000000000005</c:v>
                </c:pt>
                <c:pt idx="2817">
                  <c:v>0.83943999999999996</c:v>
                </c:pt>
                <c:pt idx="2818">
                  <c:v>0.83725000000000005</c:v>
                </c:pt>
                <c:pt idx="2819">
                  <c:v>0.83506000000000002</c:v>
                </c:pt>
                <c:pt idx="2820">
                  <c:v>0.83286000000000004</c:v>
                </c:pt>
                <c:pt idx="2821">
                  <c:v>0.83067000000000002</c:v>
                </c:pt>
                <c:pt idx="2822">
                  <c:v>0.82847000000000004</c:v>
                </c:pt>
                <c:pt idx="2823">
                  <c:v>0.82628000000000001</c:v>
                </c:pt>
                <c:pt idx="2824">
                  <c:v>0.82408000000000003</c:v>
                </c:pt>
                <c:pt idx="2825">
                  <c:v>0.82189000000000001</c:v>
                </c:pt>
                <c:pt idx="2826">
                  <c:v>0.81969000000000003</c:v>
                </c:pt>
                <c:pt idx="2827">
                  <c:v>0.8175</c:v>
                </c:pt>
                <c:pt idx="2828">
                  <c:v>0.81530000000000002</c:v>
                </c:pt>
                <c:pt idx="2829">
                  <c:v>0.81311</c:v>
                </c:pt>
                <c:pt idx="2830">
                  <c:v>0.81091000000000002</c:v>
                </c:pt>
                <c:pt idx="2831">
                  <c:v>0.80871999999999999</c:v>
                </c:pt>
                <c:pt idx="2832">
                  <c:v>0.80652000000000001</c:v>
                </c:pt>
                <c:pt idx="2833">
                  <c:v>0.80432999999999999</c:v>
                </c:pt>
                <c:pt idx="2834">
                  <c:v>0.80213999999999996</c:v>
                </c:pt>
                <c:pt idx="2835">
                  <c:v>0.79993999999999998</c:v>
                </c:pt>
                <c:pt idx="2836">
                  <c:v>0.79774999999999996</c:v>
                </c:pt>
                <c:pt idx="2837">
                  <c:v>0.79554999999999998</c:v>
                </c:pt>
                <c:pt idx="2838">
                  <c:v>0.79335999999999995</c:v>
                </c:pt>
                <c:pt idx="2839">
                  <c:v>0.79115999999999997</c:v>
                </c:pt>
                <c:pt idx="2840">
                  <c:v>0.78896999999999995</c:v>
                </c:pt>
                <c:pt idx="2841">
                  <c:v>0.78676999999999997</c:v>
                </c:pt>
                <c:pt idx="2842">
                  <c:v>0.78458000000000006</c:v>
                </c:pt>
                <c:pt idx="2843">
                  <c:v>0.78237999999999996</c:v>
                </c:pt>
                <c:pt idx="2844">
                  <c:v>0.78019000000000005</c:v>
                </c:pt>
                <c:pt idx="2845">
                  <c:v>0.77798999999999996</c:v>
                </c:pt>
                <c:pt idx="2846">
                  <c:v>0.77580000000000005</c:v>
                </c:pt>
                <c:pt idx="2847">
                  <c:v>0.77359999999999995</c:v>
                </c:pt>
                <c:pt idx="2848">
                  <c:v>0.77141000000000004</c:v>
                </c:pt>
                <c:pt idx="2849">
                  <c:v>0.76922000000000001</c:v>
                </c:pt>
                <c:pt idx="2850">
                  <c:v>0.76702000000000004</c:v>
                </c:pt>
                <c:pt idx="2851">
                  <c:v>0.76483000000000001</c:v>
                </c:pt>
                <c:pt idx="2852">
                  <c:v>0.76263000000000003</c:v>
                </c:pt>
                <c:pt idx="2853">
                  <c:v>0.76044</c:v>
                </c:pt>
                <c:pt idx="2854">
                  <c:v>0.75824000000000003</c:v>
                </c:pt>
                <c:pt idx="2855">
                  <c:v>0.75605</c:v>
                </c:pt>
                <c:pt idx="2856">
                  <c:v>0.75385000000000002</c:v>
                </c:pt>
                <c:pt idx="2857">
                  <c:v>0.75165999999999999</c:v>
                </c:pt>
                <c:pt idx="2858">
                  <c:v>0.74946000000000002</c:v>
                </c:pt>
                <c:pt idx="2859">
                  <c:v>0.74726999999999999</c:v>
                </c:pt>
                <c:pt idx="2860">
                  <c:v>0.74507000000000001</c:v>
                </c:pt>
                <c:pt idx="2861">
                  <c:v>0.74287999999999998</c:v>
                </c:pt>
                <c:pt idx="2862">
                  <c:v>0.74068000000000001</c:v>
                </c:pt>
                <c:pt idx="2863">
                  <c:v>0.73848999999999998</c:v>
                </c:pt>
                <c:pt idx="2864">
                  <c:v>0.73629</c:v>
                </c:pt>
                <c:pt idx="2865">
                  <c:v>0.73409999999999997</c:v>
                </c:pt>
                <c:pt idx="2866">
                  <c:v>0.73190999999999995</c:v>
                </c:pt>
                <c:pt idx="2867">
                  <c:v>0.72970999999999997</c:v>
                </c:pt>
                <c:pt idx="2868">
                  <c:v>0.72751999999999994</c:v>
                </c:pt>
                <c:pt idx="2869">
                  <c:v>0.72531999999999996</c:v>
                </c:pt>
                <c:pt idx="2870">
                  <c:v>0.72313000000000005</c:v>
                </c:pt>
                <c:pt idx="2871">
                  <c:v>0.72092999999999996</c:v>
                </c:pt>
                <c:pt idx="2872">
                  <c:v>0.71874000000000005</c:v>
                </c:pt>
                <c:pt idx="2873">
                  <c:v>0.71653999999999995</c:v>
                </c:pt>
                <c:pt idx="2874">
                  <c:v>0.71435000000000004</c:v>
                </c:pt>
                <c:pt idx="2875">
                  <c:v>0.71214999999999995</c:v>
                </c:pt>
                <c:pt idx="2876">
                  <c:v>0.70996000000000004</c:v>
                </c:pt>
                <c:pt idx="2877">
                  <c:v>0.70775999999999994</c:v>
                </c:pt>
                <c:pt idx="2878">
                  <c:v>0.70557000000000003</c:v>
                </c:pt>
                <c:pt idx="2879">
                  <c:v>0.70337000000000005</c:v>
                </c:pt>
                <c:pt idx="2880">
                  <c:v>0.70118000000000003</c:v>
                </c:pt>
                <c:pt idx="2881">
                  <c:v>0.69899</c:v>
                </c:pt>
                <c:pt idx="2882">
                  <c:v>0.69679000000000002</c:v>
                </c:pt>
                <c:pt idx="2883">
                  <c:v>0.6946</c:v>
                </c:pt>
                <c:pt idx="2884">
                  <c:v>0.69240000000000002</c:v>
                </c:pt>
                <c:pt idx="2885">
                  <c:v>0.69020999999999999</c:v>
                </c:pt>
                <c:pt idx="2886">
                  <c:v>0.68801000000000001</c:v>
                </c:pt>
                <c:pt idx="2887">
                  <c:v>0.68581999999999999</c:v>
                </c:pt>
                <c:pt idx="2888">
                  <c:v>0.68362000000000001</c:v>
                </c:pt>
                <c:pt idx="2889">
                  <c:v>0.68142999999999998</c:v>
                </c:pt>
                <c:pt idx="2890">
                  <c:v>0.67923</c:v>
                </c:pt>
                <c:pt idx="2891">
                  <c:v>0.67703999999999998</c:v>
                </c:pt>
                <c:pt idx="2892">
                  <c:v>0.67484</c:v>
                </c:pt>
                <c:pt idx="2893">
                  <c:v>0.67264999999999997</c:v>
                </c:pt>
                <c:pt idx="2894">
                  <c:v>0.67044999999999999</c:v>
                </c:pt>
                <c:pt idx="2895">
                  <c:v>0.66825999999999997</c:v>
                </c:pt>
                <c:pt idx="2896">
                  <c:v>0.66605999999999999</c:v>
                </c:pt>
                <c:pt idx="2897">
                  <c:v>0.66386999999999996</c:v>
                </c:pt>
                <c:pt idx="2898">
                  <c:v>0.66168000000000005</c:v>
                </c:pt>
                <c:pt idx="2899">
                  <c:v>0.65947999999999996</c:v>
                </c:pt>
                <c:pt idx="2900">
                  <c:v>0.65729000000000004</c:v>
                </c:pt>
                <c:pt idx="2901">
                  <c:v>0.65508999999999995</c:v>
                </c:pt>
                <c:pt idx="2902">
                  <c:v>0.65290000000000004</c:v>
                </c:pt>
                <c:pt idx="2903">
                  <c:v>0.65069999999999995</c:v>
                </c:pt>
                <c:pt idx="2904">
                  <c:v>0.64851000000000003</c:v>
                </c:pt>
                <c:pt idx="2905">
                  <c:v>0.64631000000000005</c:v>
                </c:pt>
                <c:pt idx="2906">
                  <c:v>0.64412000000000003</c:v>
                </c:pt>
                <c:pt idx="2907">
                  <c:v>0.64192000000000005</c:v>
                </c:pt>
                <c:pt idx="2908">
                  <c:v>0.63973000000000002</c:v>
                </c:pt>
                <c:pt idx="2909">
                  <c:v>0.63753000000000004</c:v>
                </c:pt>
                <c:pt idx="2910">
                  <c:v>0.63534000000000002</c:v>
                </c:pt>
                <c:pt idx="2911">
                  <c:v>0.63314000000000004</c:v>
                </c:pt>
                <c:pt idx="2912">
                  <c:v>0.63095000000000001</c:v>
                </c:pt>
                <c:pt idx="2913">
                  <c:v>0.62875999999999999</c:v>
                </c:pt>
                <c:pt idx="2914">
                  <c:v>0.62656000000000001</c:v>
                </c:pt>
                <c:pt idx="2915">
                  <c:v>0.62436999999999998</c:v>
                </c:pt>
                <c:pt idx="2916">
                  <c:v>0.62217</c:v>
                </c:pt>
                <c:pt idx="2917">
                  <c:v>0.61997999999999998</c:v>
                </c:pt>
                <c:pt idx="2918">
                  <c:v>0.61778</c:v>
                </c:pt>
                <c:pt idx="2919">
                  <c:v>0.61558999999999997</c:v>
                </c:pt>
                <c:pt idx="2920">
                  <c:v>0.61338999999999999</c:v>
                </c:pt>
                <c:pt idx="2921">
                  <c:v>0.61119999999999997</c:v>
                </c:pt>
                <c:pt idx="2922">
                  <c:v>0.60899999999999999</c:v>
                </c:pt>
                <c:pt idx="2923">
                  <c:v>0.60680999999999996</c:v>
                </c:pt>
                <c:pt idx="2924">
                  <c:v>0.60460999999999998</c:v>
                </c:pt>
                <c:pt idx="2925">
                  <c:v>0.60241999999999996</c:v>
                </c:pt>
                <c:pt idx="2926">
                  <c:v>0.60021999999999998</c:v>
                </c:pt>
                <c:pt idx="2927">
                  <c:v>0.59802999999999995</c:v>
                </c:pt>
                <c:pt idx="2928">
                  <c:v>0.59584000000000004</c:v>
                </c:pt>
                <c:pt idx="2929">
                  <c:v>0.59363999999999995</c:v>
                </c:pt>
                <c:pt idx="2930">
                  <c:v>0.59145000000000003</c:v>
                </c:pt>
                <c:pt idx="2931">
                  <c:v>0.58925000000000005</c:v>
                </c:pt>
                <c:pt idx="2932">
                  <c:v>0.58706000000000003</c:v>
                </c:pt>
                <c:pt idx="2933">
                  <c:v>0.58486000000000005</c:v>
                </c:pt>
                <c:pt idx="2934">
                  <c:v>0.58267000000000002</c:v>
                </c:pt>
                <c:pt idx="2935">
                  <c:v>0.58047000000000004</c:v>
                </c:pt>
                <c:pt idx="2936">
                  <c:v>0.57828000000000002</c:v>
                </c:pt>
                <c:pt idx="2937">
                  <c:v>0.57608000000000004</c:v>
                </c:pt>
                <c:pt idx="2938">
                  <c:v>0.57389000000000001</c:v>
                </c:pt>
                <c:pt idx="2939">
                  <c:v>0.57169000000000003</c:v>
                </c:pt>
                <c:pt idx="2940">
                  <c:v>0.56950000000000001</c:v>
                </c:pt>
                <c:pt idx="2941">
                  <c:v>0.56730000000000003</c:v>
                </c:pt>
                <c:pt idx="2942">
                  <c:v>0.56511</c:v>
                </c:pt>
                <c:pt idx="2943">
                  <c:v>0.56291000000000002</c:v>
                </c:pt>
                <c:pt idx="2944">
                  <c:v>0.56072</c:v>
                </c:pt>
                <c:pt idx="2945">
                  <c:v>0.55852999999999997</c:v>
                </c:pt>
                <c:pt idx="2946">
                  <c:v>0.55632999999999999</c:v>
                </c:pt>
                <c:pt idx="2947">
                  <c:v>0.55413999999999997</c:v>
                </c:pt>
                <c:pt idx="2948">
                  <c:v>0.55193999999999999</c:v>
                </c:pt>
                <c:pt idx="2949">
                  <c:v>0.54974999999999996</c:v>
                </c:pt>
                <c:pt idx="2950">
                  <c:v>0.54754999999999998</c:v>
                </c:pt>
                <c:pt idx="2951">
                  <c:v>0.54535999999999996</c:v>
                </c:pt>
                <c:pt idx="2952">
                  <c:v>0.54315999999999998</c:v>
                </c:pt>
                <c:pt idx="2953">
                  <c:v>0.54096999999999995</c:v>
                </c:pt>
                <c:pt idx="2954">
                  <c:v>0.53876999999999997</c:v>
                </c:pt>
                <c:pt idx="2955">
                  <c:v>0.53657999999999995</c:v>
                </c:pt>
                <c:pt idx="2956">
                  <c:v>0.53437999999999997</c:v>
                </c:pt>
                <c:pt idx="2957">
                  <c:v>0.53219000000000005</c:v>
                </c:pt>
                <c:pt idx="2958">
                  <c:v>0.52998999999999996</c:v>
                </c:pt>
                <c:pt idx="2959">
                  <c:v>0.52780000000000005</c:v>
                </c:pt>
                <c:pt idx="2960">
                  <c:v>0.52561000000000002</c:v>
                </c:pt>
                <c:pt idx="2961">
                  <c:v>0.52341000000000004</c:v>
                </c:pt>
                <c:pt idx="2962">
                  <c:v>0.52122000000000002</c:v>
                </c:pt>
                <c:pt idx="2963">
                  <c:v>0.51902000000000004</c:v>
                </c:pt>
                <c:pt idx="2964">
                  <c:v>0.51683000000000001</c:v>
                </c:pt>
                <c:pt idx="2965">
                  <c:v>0.51463000000000003</c:v>
                </c:pt>
                <c:pt idx="2966">
                  <c:v>0.51244000000000001</c:v>
                </c:pt>
                <c:pt idx="2967">
                  <c:v>0.51024000000000003</c:v>
                </c:pt>
                <c:pt idx="2968">
                  <c:v>0.50805</c:v>
                </c:pt>
                <c:pt idx="2969">
                  <c:v>0.50585000000000002</c:v>
                </c:pt>
                <c:pt idx="2970">
                  <c:v>0.50366</c:v>
                </c:pt>
                <c:pt idx="2971">
                  <c:v>0.50146000000000002</c:v>
                </c:pt>
                <c:pt idx="2972">
                  <c:v>0.49926999999999999</c:v>
                </c:pt>
                <c:pt idx="2973">
                  <c:v>0.49707000000000001</c:v>
                </c:pt>
                <c:pt idx="2974">
                  <c:v>0.49487999999999999</c:v>
                </c:pt>
                <c:pt idx="2975">
                  <c:v>0.49268000000000001</c:v>
                </c:pt>
                <c:pt idx="2976">
                  <c:v>0.49048999999999998</c:v>
                </c:pt>
                <c:pt idx="2977">
                  <c:v>0.48830000000000001</c:v>
                </c:pt>
                <c:pt idx="2978">
                  <c:v>0.48609999999999998</c:v>
                </c:pt>
                <c:pt idx="2979">
                  <c:v>0.48391000000000001</c:v>
                </c:pt>
                <c:pt idx="2980">
                  <c:v>0.48171000000000003</c:v>
                </c:pt>
                <c:pt idx="2981">
                  <c:v>0.47952</c:v>
                </c:pt>
                <c:pt idx="2982">
                  <c:v>0.47771999999999998</c:v>
                </c:pt>
                <c:pt idx="2983">
                  <c:v>0.47638000000000003</c:v>
                </c:pt>
                <c:pt idx="2984">
                  <c:v>0.47504000000000002</c:v>
                </c:pt>
                <c:pt idx="2985">
                  <c:v>0.47370000000000001</c:v>
                </c:pt>
                <c:pt idx="2986">
                  <c:v>0.47234999999999999</c:v>
                </c:pt>
                <c:pt idx="2987">
                  <c:v>0.47100999999999998</c:v>
                </c:pt>
                <c:pt idx="2988">
                  <c:v>0.46966999999999998</c:v>
                </c:pt>
                <c:pt idx="2989">
                  <c:v>0.46832000000000001</c:v>
                </c:pt>
                <c:pt idx="2990">
                  <c:v>0.46698000000000001</c:v>
                </c:pt>
                <c:pt idx="2991">
                  <c:v>0.46564</c:v>
                </c:pt>
                <c:pt idx="2992">
                  <c:v>0.46429999999999999</c:v>
                </c:pt>
                <c:pt idx="2993">
                  <c:v>0.46294999999999997</c:v>
                </c:pt>
                <c:pt idx="2994">
                  <c:v>0.46161000000000002</c:v>
                </c:pt>
                <c:pt idx="2995">
                  <c:v>0.46027000000000001</c:v>
                </c:pt>
                <c:pt idx="2996">
                  <c:v>0.45893</c:v>
                </c:pt>
                <c:pt idx="2997">
                  <c:v>0.45757999999999999</c:v>
                </c:pt>
                <c:pt idx="2998">
                  <c:v>0.45623999999999998</c:v>
                </c:pt>
                <c:pt idx="2999">
                  <c:v>0.45490000000000003</c:v>
                </c:pt>
                <c:pt idx="3000">
                  <c:v>0.45356000000000002</c:v>
                </c:pt>
                <c:pt idx="3001">
                  <c:v>0.45221</c:v>
                </c:pt>
                <c:pt idx="3002">
                  <c:v>0.45086999999999999</c:v>
                </c:pt>
                <c:pt idx="3003">
                  <c:v>0.44952999999999999</c:v>
                </c:pt>
                <c:pt idx="3004">
                  <c:v>0.44818000000000002</c:v>
                </c:pt>
                <c:pt idx="3005">
                  <c:v>0.44684000000000001</c:v>
                </c:pt>
                <c:pt idx="3006">
                  <c:v>0.44550000000000001</c:v>
                </c:pt>
                <c:pt idx="3007">
                  <c:v>0.44416</c:v>
                </c:pt>
                <c:pt idx="3008">
                  <c:v>0.44280999999999998</c:v>
                </c:pt>
                <c:pt idx="3009">
                  <c:v>0.44146999999999997</c:v>
                </c:pt>
                <c:pt idx="3010">
                  <c:v>0.44013000000000002</c:v>
                </c:pt>
                <c:pt idx="3011">
                  <c:v>0.43879000000000001</c:v>
                </c:pt>
                <c:pt idx="3012">
                  <c:v>0.43744</c:v>
                </c:pt>
                <c:pt idx="3013">
                  <c:v>0.43609999999999999</c:v>
                </c:pt>
                <c:pt idx="3014">
                  <c:v>0.43475999999999998</c:v>
                </c:pt>
                <c:pt idx="3015">
                  <c:v>0.43341000000000002</c:v>
                </c:pt>
                <c:pt idx="3016">
                  <c:v>0.43207000000000001</c:v>
                </c:pt>
                <c:pt idx="3017">
                  <c:v>0.43073</c:v>
                </c:pt>
                <c:pt idx="3018">
                  <c:v>0.42938999999999999</c:v>
                </c:pt>
                <c:pt idx="3019">
                  <c:v>0.42803999999999998</c:v>
                </c:pt>
                <c:pt idx="3020">
                  <c:v>0.42670000000000002</c:v>
                </c:pt>
                <c:pt idx="3021">
                  <c:v>0.42536000000000002</c:v>
                </c:pt>
                <c:pt idx="3022">
                  <c:v>0.42402000000000001</c:v>
                </c:pt>
                <c:pt idx="3023">
                  <c:v>0.42266999999999999</c:v>
                </c:pt>
                <c:pt idx="3024">
                  <c:v>0.42132999999999998</c:v>
                </c:pt>
                <c:pt idx="3025">
                  <c:v>0.41998999999999997</c:v>
                </c:pt>
                <c:pt idx="3026">
                  <c:v>0.41865000000000002</c:v>
                </c:pt>
                <c:pt idx="3027">
                  <c:v>0.4173</c:v>
                </c:pt>
                <c:pt idx="3028">
                  <c:v>0.41596</c:v>
                </c:pt>
                <c:pt idx="3029">
                  <c:v>0.41461999999999999</c:v>
                </c:pt>
                <c:pt idx="3030">
                  <c:v>0.41327000000000003</c:v>
                </c:pt>
                <c:pt idx="3031">
                  <c:v>0.41193000000000002</c:v>
                </c:pt>
                <c:pt idx="3032">
                  <c:v>0.41059000000000001</c:v>
                </c:pt>
                <c:pt idx="3033">
                  <c:v>0.40925</c:v>
                </c:pt>
                <c:pt idx="3034">
                  <c:v>0.40789999999999998</c:v>
                </c:pt>
                <c:pt idx="3035">
                  <c:v>0.40655999999999998</c:v>
                </c:pt>
                <c:pt idx="3036">
                  <c:v>0.40522000000000002</c:v>
                </c:pt>
                <c:pt idx="3037">
                  <c:v>0.40388000000000002</c:v>
                </c:pt>
                <c:pt idx="3038">
                  <c:v>0.40253</c:v>
                </c:pt>
                <c:pt idx="3039">
                  <c:v>0.40118999999999999</c:v>
                </c:pt>
                <c:pt idx="3040">
                  <c:v>0.39984999999999998</c:v>
                </c:pt>
                <c:pt idx="3041">
                  <c:v>0.39850999999999998</c:v>
                </c:pt>
                <c:pt idx="3042">
                  <c:v>0.39716000000000001</c:v>
                </c:pt>
                <c:pt idx="3043">
                  <c:v>0.39582000000000001</c:v>
                </c:pt>
                <c:pt idx="3044">
                  <c:v>0.39448</c:v>
                </c:pt>
                <c:pt idx="3045">
                  <c:v>0.39312999999999998</c:v>
                </c:pt>
                <c:pt idx="3046">
                  <c:v>0.39179000000000003</c:v>
                </c:pt>
                <c:pt idx="3047">
                  <c:v>0.39045000000000002</c:v>
                </c:pt>
                <c:pt idx="3048">
                  <c:v>0.38911000000000001</c:v>
                </c:pt>
                <c:pt idx="3049">
                  <c:v>0.38775999999999999</c:v>
                </c:pt>
                <c:pt idx="3050">
                  <c:v>0.38641999999999999</c:v>
                </c:pt>
                <c:pt idx="3051">
                  <c:v>0.38507999999999998</c:v>
                </c:pt>
                <c:pt idx="3052">
                  <c:v>0.38374000000000003</c:v>
                </c:pt>
                <c:pt idx="3053">
                  <c:v>0.38239000000000001</c:v>
                </c:pt>
                <c:pt idx="3054">
                  <c:v>0.38105</c:v>
                </c:pt>
                <c:pt idx="3055">
                  <c:v>0.37970999999999999</c:v>
                </c:pt>
                <c:pt idx="3056">
                  <c:v>0.37836999999999998</c:v>
                </c:pt>
                <c:pt idx="3057">
                  <c:v>0.37702000000000002</c:v>
                </c:pt>
                <c:pt idx="3058">
                  <c:v>0.37568000000000001</c:v>
                </c:pt>
                <c:pt idx="3059">
                  <c:v>0.37434000000000001</c:v>
                </c:pt>
                <c:pt idx="3060">
                  <c:v>0.37298999999999999</c:v>
                </c:pt>
                <c:pt idx="3061">
                  <c:v>0.37164999999999998</c:v>
                </c:pt>
                <c:pt idx="3062">
                  <c:v>0.37030999999999997</c:v>
                </c:pt>
                <c:pt idx="3063">
                  <c:v>0.36897000000000002</c:v>
                </c:pt>
                <c:pt idx="3064">
                  <c:v>0.36762</c:v>
                </c:pt>
                <c:pt idx="3065">
                  <c:v>0.36627999999999999</c:v>
                </c:pt>
                <c:pt idx="3066">
                  <c:v>0.36493999999999999</c:v>
                </c:pt>
                <c:pt idx="3067">
                  <c:v>0.36359999999999998</c:v>
                </c:pt>
                <c:pt idx="3068">
                  <c:v>0.36225000000000002</c:v>
                </c:pt>
                <c:pt idx="3069">
                  <c:v>0.36091000000000001</c:v>
                </c:pt>
                <c:pt idx="3070">
                  <c:v>0.35957</c:v>
                </c:pt>
                <c:pt idx="3071">
                  <c:v>0.35822999999999999</c:v>
                </c:pt>
                <c:pt idx="3072">
                  <c:v>0.35687999999999998</c:v>
                </c:pt>
                <c:pt idx="3073">
                  <c:v>0.35554000000000002</c:v>
                </c:pt>
                <c:pt idx="3074">
                  <c:v>0.35420000000000001</c:v>
                </c:pt>
                <c:pt idx="3075">
                  <c:v>0.35285</c:v>
                </c:pt>
                <c:pt idx="3076">
                  <c:v>0.35150999999999999</c:v>
                </c:pt>
                <c:pt idx="3077">
                  <c:v>0.35016999999999998</c:v>
                </c:pt>
                <c:pt idx="3078">
                  <c:v>0.34882999999999997</c:v>
                </c:pt>
                <c:pt idx="3079">
                  <c:v>0.34748000000000001</c:v>
                </c:pt>
                <c:pt idx="3080">
                  <c:v>0.34614</c:v>
                </c:pt>
                <c:pt idx="3081">
                  <c:v>0.3448</c:v>
                </c:pt>
                <c:pt idx="3082">
                  <c:v>0.34345999999999999</c:v>
                </c:pt>
                <c:pt idx="3083">
                  <c:v>0.34211000000000003</c:v>
                </c:pt>
                <c:pt idx="3084">
                  <c:v>0.34077000000000002</c:v>
                </c:pt>
                <c:pt idx="3085">
                  <c:v>0.33943000000000001</c:v>
                </c:pt>
                <c:pt idx="3086">
                  <c:v>0.33809</c:v>
                </c:pt>
                <c:pt idx="3087">
                  <c:v>0.33673999999999998</c:v>
                </c:pt>
                <c:pt idx="3088">
                  <c:v>0.33539999999999998</c:v>
                </c:pt>
                <c:pt idx="3089">
                  <c:v>0.33406000000000002</c:v>
                </c:pt>
                <c:pt idx="3090">
                  <c:v>0.33271000000000001</c:v>
                </c:pt>
                <c:pt idx="3091">
                  <c:v>0.33137</c:v>
                </c:pt>
                <c:pt idx="3092">
                  <c:v>0.33002999999999999</c:v>
                </c:pt>
                <c:pt idx="3093">
                  <c:v>0.32868999999999998</c:v>
                </c:pt>
                <c:pt idx="3094">
                  <c:v>0.32734000000000002</c:v>
                </c:pt>
                <c:pt idx="3095">
                  <c:v>0.32600000000000001</c:v>
                </c:pt>
                <c:pt idx="3096">
                  <c:v>0.32466</c:v>
                </c:pt>
                <c:pt idx="3097">
                  <c:v>0.32332</c:v>
                </c:pt>
                <c:pt idx="3098">
                  <c:v>0.32196999999999998</c:v>
                </c:pt>
                <c:pt idx="3099">
                  <c:v>0.32063000000000003</c:v>
                </c:pt>
                <c:pt idx="3100">
                  <c:v>0.31929000000000002</c:v>
                </c:pt>
                <c:pt idx="3101">
                  <c:v>0.31795000000000001</c:v>
                </c:pt>
                <c:pt idx="3102">
                  <c:v>0.31659999999999999</c:v>
                </c:pt>
                <c:pt idx="3103">
                  <c:v>0.31525999999999998</c:v>
                </c:pt>
                <c:pt idx="3104">
                  <c:v>0.31391999999999998</c:v>
                </c:pt>
                <c:pt idx="3105">
                  <c:v>0.31257000000000001</c:v>
                </c:pt>
                <c:pt idx="3106">
                  <c:v>0.31123000000000001</c:v>
                </c:pt>
                <c:pt idx="3107">
                  <c:v>0.30989</c:v>
                </c:pt>
                <c:pt idx="3108">
                  <c:v>0.30854999999999999</c:v>
                </c:pt>
                <c:pt idx="3109">
                  <c:v>0.30719999999999997</c:v>
                </c:pt>
                <c:pt idx="3110">
                  <c:v>0.30586000000000002</c:v>
                </c:pt>
                <c:pt idx="3111">
                  <c:v>0.30452000000000001</c:v>
                </c:pt>
                <c:pt idx="3112">
                  <c:v>0.30318000000000001</c:v>
                </c:pt>
                <c:pt idx="3113">
                  <c:v>0.30182999999999999</c:v>
                </c:pt>
                <c:pt idx="3114">
                  <c:v>0.30048999999999998</c:v>
                </c:pt>
                <c:pt idx="3115">
                  <c:v>0.29915000000000003</c:v>
                </c:pt>
                <c:pt idx="3116">
                  <c:v>0.29780000000000001</c:v>
                </c:pt>
                <c:pt idx="3117">
                  <c:v>0.29646</c:v>
                </c:pt>
                <c:pt idx="3118">
                  <c:v>0.29511999999999999</c:v>
                </c:pt>
                <c:pt idx="3119">
                  <c:v>0.29377999999999999</c:v>
                </c:pt>
                <c:pt idx="3120">
                  <c:v>0.29243000000000002</c:v>
                </c:pt>
                <c:pt idx="3121">
                  <c:v>0.29109000000000002</c:v>
                </c:pt>
                <c:pt idx="3122">
                  <c:v>0.28975000000000001</c:v>
                </c:pt>
                <c:pt idx="3123">
                  <c:v>0.28841</c:v>
                </c:pt>
                <c:pt idx="3124">
                  <c:v>0.28705999999999998</c:v>
                </c:pt>
                <c:pt idx="3125">
                  <c:v>0.28571999999999997</c:v>
                </c:pt>
                <c:pt idx="3126">
                  <c:v>0.28438000000000002</c:v>
                </c:pt>
                <c:pt idx="3127">
                  <c:v>0.28304000000000001</c:v>
                </c:pt>
                <c:pt idx="3128">
                  <c:v>0.28169</c:v>
                </c:pt>
                <c:pt idx="3129">
                  <c:v>0.28034999999999999</c:v>
                </c:pt>
                <c:pt idx="3130">
                  <c:v>0.27900999999999998</c:v>
                </c:pt>
                <c:pt idx="3131">
                  <c:v>0.27766000000000002</c:v>
                </c:pt>
                <c:pt idx="3132">
                  <c:v>0.27632000000000001</c:v>
                </c:pt>
                <c:pt idx="3133">
                  <c:v>0.27498</c:v>
                </c:pt>
                <c:pt idx="3134">
                  <c:v>0.27363999999999999</c:v>
                </c:pt>
                <c:pt idx="3135">
                  <c:v>0.27228999999999998</c:v>
                </c:pt>
                <c:pt idx="3136">
                  <c:v>0.27095000000000002</c:v>
                </c:pt>
                <c:pt idx="3137">
                  <c:v>0.26961000000000002</c:v>
                </c:pt>
                <c:pt idx="3138">
                  <c:v>0.26827000000000001</c:v>
                </c:pt>
                <c:pt idx="3139">
                  <c:v>0.26691999999999999</c:v>
                </c:pt>
                <c:pt idx="3140">
                  <c:v>0.26557999999999998</c:v>
                </c:pt>
                <c:pt idx="3141">
                  <c:v>0.26423999999999997</c:v>
                </c:pt>
                <c:pt idx="3142">
                  <c:v>0.26290000000000002</c:v>
                </c:pt>
                <c:pt idx="3143">
                  <c:v>0.26155</c:v>
                </c:pt>
                <c:pt idx="3144">
                  <c:v>0.26021</c:v>
                </c:pt>
                <c:pt idx="3145">
                  <c:v>0.25886999999999999</c:v>
                </c:pt>
                <c:pt idx="3146">
                  <c:v>0.25752000000000003</c:v>
                </c:pt>
                <c:pt idx="3147">
                  <c:v>0.25618000000000002</c:v>
                </c:pt>
                <c:pt idx="3148">
                  <c:v>0.25484000000000001</c:v>
                </c:pt>
                <c:pt idx="3149">
                  <c:v>0.2535</c:v>
                </c:pt>
                <c:pt idx="3150">
                  <c:v>0.25214999999999999</c:v>
                </c:pt>
                <c:pt idx="3151">
                  <c:v>0.25080999999999998</c:v>
                </c:pt>
                <c:pt idx="3152">
                  <c:v>0.24947</c:v>
                </c:pt>
                <c:pt idx="3153">
                  <c:v>0.24812999999999999</c:v>
                </c:pt>
                <c:pt idx="3154">
                  <c:v>0.24678</c:v>
                </c:pt>
                <c:pt idx="3155">
                  <c:v>0.24543999999999999</c:v>
                </c:pt>
                <c:pt idx="3156">
                  <c:v>0.24410000000000001</c:v>
                </c:pt>
                <c:pt idx="3157">
                  <c:v>0.24276</c:v>
                </c:pt>
                <c:pt idx="3158">
                  <c:v>0.24141000000000001</c:v>
                </c:pt>
                <c:pt idx="3159">
                  <c:v>0.24007000000000001</c:v>
                </c:pt>
                <c:pt idx="3160">
                  <c:v>0.23873</c:v>
                </c:pt>
                <c:pt idx="3161">
                  <c:v>0.23738000000000001</c:v>
                </c:pt>
                <c:pt idx="3162">
                  <c:v>0.23604</c:v>
                </c:pt>
                <c:pt idx="3163">
                  <c:v>0.23469999999999999</c:v>
                </c:pt>
                <c:pt idx="3164">
                  <c:v>0.23336000000000001</c:v>
                </c:pt>
                <c:pt idx="3165">
                  <c:v>0.23200999999999999</c:v>
                </c:pt>
                <c:pt idx="3166">
                  <c:v>0.23072999999999999</c:v>
                </c:pt>
                <c:pt idx="3167">
                  <c:v>0.23002</c:v>
                </c:pt>
                <c:pt idx="3168">
                  <c:v>0.22932</c:v>
                </c:pt>
                <c:pt idx="3169">
                  <c:v>0.22861999999999999</c:v>
                </c:pt>
                <c:pt idx="3170">
                  <c:v>0.22791</c:v>
                </c:pt>
                <c:pt idx="3171">
                  <c:v>0.22721</c:v>
                </c:pt>
                <c:pt idx="3172">
                  <c:v>0.22650999999999999</c:v>
                </c:pt>
                <c:pt idx="3173">
                  <c:v>0.2258</c:v>
                </c:pt>
                <c:pt idx="3174">
                  <c:v>0.22509999999999999</c:v>
                </c:pt>
                <c:pt idx="3175">
                  <c:v>0.22439999999999999</c:v>
                </c:pt>
                <c:pt idx="3176">
                  <c:v>0.22369</c:v>
                </c:pt>
                <c:pt idx="3177">
                  <c:v>0.22298999999999999</c:v>
                </c:pt>
                <c:pt idx="3178">
                  <c:v>0.22228999999999999</c:v>
                </c:pt>
                <c:pt idx="3179">
                  <c:v>0.22158</c:v>
                </c:pt>
                <c:pt idx="3180">
                  <c:v>0.22087999999999999</c:v>
                </c:pt>
                <c:pt idx="3181">
                  <c:v>0.22017999999999999</c:v>
                </c:pt>
                <c:pt idx="3182">
                  <c:v>0.21947</c:v>
                </c:pt>
                <c:pt idx="3183">
                  <c:v>0.21876999999999999</c:v>
                </c:pt>
                <c:pt idx="3184">
                  <c:v>0.21807000000000001</c:v>
                </c:pt>
                <c:pt idx="3185">
                  <c:v>0.21736</c:v>
                </c:pt>
                <c:pt idx="3186">
                  <c:v>0.21665999999999999</c:v>
                </c:pt>
                <c:pt idx="3187">
                  <c:v>0.21596000000000001</c:v>
                </c:pt>
                <c:pt idx="3188">
                  <c:v>0.21526000000000001</c:v>
                </c:pt>
                <c:pt idx="3189">
                  <c:v>0.21454999999999999</c:v>
                </c:pt>
                <c:pt idx="3190">
                  <c:v>0.21385000000000001</c:v>
                </c:pt>
                <c:pt idx="3191">
                  <c:v>0.21315000000000001</c:v>
                </c:pt>
                <c:pt idx="3192">
                  <c:v>0.21243999999999999</c:v>
                </c:pt>
                <c:pt idx="3193">
                  <c:v>0.21174000000000001</c:v>
                </c:pt>
                <c:pt idx="3194">
                  <c:v>0.21104000000000001</c:v>
                </c:pt>
                <c:pt idx="3195">
                  <c:v>0.21032999999999999</c:v>
                </c:pt>
                <c:pt idx="3196">
                  <c:v>0.20963000000000001</c:v>
                </c:pt>
                <c:pt idx="3197">
                  <c:v>0.20893</c:v>
                </c:pt>
                <c:pt idx="3198">
                  <c:v>0.20821999999999999</c:v>
                </c:pt>
                <c:pt idx="3199">
                  <c:v>0.20752000000000001</c:v>
                </c:pt>
                <c:pt idx="3200">
                  <c:v>0.20682</c:v>
                </c:pt>
                <c:pt idx="3201">
                  <c:v>0.20610999999999999</c:v>
                </c:pt>
                <c:pt idx="3202">
                  <c:v>0.20541000000000001</c:v>
                </c:pt>
                <c:pt idx="3203">
                  <c:v>0.20471</c:v>
                </c:pt>
                <c:pt idx="3204">
                  <c:v>0.20399999999999999</c:v>
                </c:pt>
                <c:pt idx="3205">
                  <c:v>0.20330000000000001</c:v>
                </c:pt>
                <c:pt idx="3206">
                  <c:v>0.2026</c:v>
                </c:pt>
                <c:pt idx="3207">
                  <c:v>0.20188999999999999</c:v>
                </c:pt>
                <c:pt idx="3208">
                  <c:v>0.20119000000000001</c:v>
                </c:pt>
                <c:pt idx="3209">
                  <c:v>0.20049</c:v>
                </c:pt>
                <c:pt idx="3210">
                  <c:v>0.19978000000000001</c:v>
                </c:pt>
                <c:pt idx="3211">
                  <c:v>0.19908000000000001</c:v>
                </c:pt>
                <c:pt idx="3212">
                  <c:v>0.19838</c:v>
                </c:pt>
                <c:pt idx="3213">
                  <c:v>0.19767000000000001</c:v>
                </c:pt>
                <c:pt idx="3214">
                  <c:v>0.19697000000000001</c:v>
                </c:pt>
                <c:pt idx="3215">
                  <c:v>0.19627</c:v>
                </c:pt>
                <c:pt idx="3216">
                  <c:v>0.19556000000000001</c:v>
                </c:pt>
                <c:pt idx="3217">
                  <c:v>0.19486000000000001</c:v>
                </c:pt>
                <c:pt idx="3218">
                  <c:v>0.19416</c:v>
                </c:pt>
                <c:pt idx="3219">
                  <c:v>0.19345000000000001</c:v>
                </c:pt>
                <c:pt idx="3220">
                  <c:v>0.19275</c:v>
                </c:pt>
                <c:pt idx="3221">
                  <c:v>0.19205</c:v>
                </c:pt>
                <c:pt idx="3222">
                  <c:v>0.19134999999999999</c:v>
                </c:pt>
                <c:pt idx="3223">
                  <c:v>0.19064</c:v>
                </c:pt>
                <c:pt idx="3224">
                  <c:v>0.18994</c:v>
                </c:pt>
                <c:pt idx="3225">
                  <c:v>0.18923999999999999</c:v>
                </c:pt>
                <c:pt idx="3226">
                  <c:v>0.18853</c:v>
                </c:pt>
                <c:pt idx="3227">
                  <c:v>0.18783</c:v>
                </c:pt>
                <c:pt idx="3228">
                  <c:v>0.18712999999999999</c:v>
                </c:pt>
                <c:pt idx="3229">
                  <c:v>0.18642</c:v>
                </c:pt>
                <c:pt idx="3230">
                  <c:v>0.18572</c:v>
                </c:pt>
                <c:pt idx="3231">
                  <c:v>0.18501999999999999</c:v>
                </c:pt>
                <c:pt idx="3232">
                  <c:v>0.18431</c:v>
                </c:pt>
                <c:pt idx="3233">
                  <c:v>0.18361</c:v>
                </c:pt>
                <c:pt idx="3234">
                  <c:v>0.18290999999999999</c:v>
                </c:pt>
                <c:pt idx="3235">
                  <c:v>0.1822</c:v>
                </c:pt>
                <c:pt idx="3236">
                  <c:v>0.18149999999999999</c:v>
                </c:pt>
                <c:pt idx="3237">
                  <c:v>0.18079999999999999</c:v>
                </c:pt>
                <c:pt idx="3238">
                  <c:v>0.18009</c:v>
                </c:pt>
                <c:pt idx="3239">
                  <c:v>0.17938999999999999</c:v>
                </c:pt>
                <c:pt idx="3240">
                  <c:v>0.17868999999999999</c:v>
                </c:pt>
                <c:pt idx="3241">
                  <c:v>0.17798</c:v>
                </c:pt>
                <c:pt idx="3242">
                  <c:v>0.17727999999999999</c:v>
                </c:pt>
                <c:pt idx="3243">
                  <c:v>0.17657999999999999</c:v>
                </c:pt>
                <c:pt idx="3244">
                  <c:v>0.17587</c:v>
                </c:pt>
                <c:pt idx="3245">
                  <c:v>0.17516999999999999</c:v>
                </c:pt>
                <c:pt idx="3246">
                  <c:v>0.17446999999999999</c:v>
                </c:pt>
                <c:pt idx="3247">
                  <c:v>0.17376</c:v>
                </c:pt>
                <c:pt idx="3248">
                  <c:v>0.17305999999999999</c:v>
                </c:pt>
                <c:pt idx="3249">
                  <c:v>0.17236000000000001</c:v>
                </c:pt>
                <c:pt idx="3250">
                  <c:v>0.17165</c:v>
                </c:pt>
                <c:pt idx="3251">
                  <c:v>0.17094999999999999</c:v>
                </c:pt>
                <c:pt idx="3252">
                  <c:v>0.17025000000000001</c:v>
                </c:pt>
                <c:pt idx="3253">
                  <c:v>0.16955000000000001</c:v>
                </c:pt>
                <c:pt idx="3254">
                  <c:v>0.16883999999999999</c:v>
                </c:pt>
                <c:pt idx="3255">
                  <c:v>0.16814000000000001</c:v>
                </c:pt>
                <c:pt idx="3256">
                  <c:v>0.16744000000000001</c:v>
                </c:pt>
                <c:pt idx="3257">
                  <c:v>0.16672999999999999</c:v>
                </c:pt>
                <c:pt idx="3258">
                  <c:v>0.16603000000000001</c:v>
                </c:pt>
                <c:pt idx="3259">
                  <c:v>0.16533</c:v>
                </c:pt>
                <c:pt idx="3260">
                  <c:v>0.16461999999999999</c:v>
                </c:pt>
                <c:pt idx="3261">
                  <c:v>0.16392000000000001</c:v>
                </c:pt>
                <c:pt idx="3262">
                  <c:v>0.16322</c:v>
                </c:pt>
                <c:pt idx="3263">
                  <c:v>0.16250999999999999</c:v>
                </c:pt>
                <c:pt idx="3264">
                  <c:v>0.16181000000000001</c:v>
                </c:pt>
                <c:pt idx="3265">
                  <c:v>0.16111</c:v>
                </c:pt>
                <c:pt idx="3266">
                  <c:v>0.16039999999999999</c:v>
                </c:pt>
                <c:pt idx="3267">
                  <c:v>0.15970000000000001</c:v>
                </c:pt>
                <c:pt idx="3268">
                  <c:v>0.159</c:v>
                </c:pt>
                <c:pt idx="3269">
                  <c:v>0.15828999999999999</c:v>
                </c:pt>
                <c:pt idx="3270">
                  <c:v>0.15759000000000001</c:v>
                </c:pt>
                <c:pt idx="3271">
                  <c:v>0.15689</c:v>
                </c:pt>
                <c:pt idx="3272">
                  <c:v>0.15618000000000001</c:v>
                </c:pt>
                <c:pt idx="3273">
                  <c:v>0.15548000000000001</c:v>
                </c:pt>
                <c:pt idx="3274">
                  <c:v>0.15478</c:v>
                </c:pt>
                <c:pt idx="3275">
                  <c:v>0.15407000000000001</c:v>
                </c:pt>
                <c:pt idx="3276">
                  <c:v>0.15337000000000001</c:v>
                </c:pt>
                <c:pt idx="3277">
                  <c:v>0.15267</c:v>
                </c:pt>
                <c:pt idx="3278">
                  <c:v>0.15196000000000001</c:v>
                </c:pt>
                <c:pt idx="3279">
                  <c:v>0.15126000000000001</c:v>
                </c:pt>
                <c:pt idx="3280">
                  <c:v>0.15056</c:v>
                </c:pt>
                <c:pt idx="3281">
                  <c:v>0.14985000000000001</c:v>
                </c:pt>
                <c:pt idx="3282">
                  <c:v>0.14915</c:v>
                </c:pt>
                <c:pt idx="3283">
                  <c:v>0.14845</c:v>
                </c:pt>
                <c:pt idx="3284">
                  <c:v>0.14774000000000001</c:v>
                </c:pt>
                <c:pt idx="3285">
                  <c:v>0.14704</c:v>
                </c:pt>
                <c:pt idx="3286">
                  <c:v>0.14634</c:v>
                </c:pt>
                <c:pt idx="3287">
                  <c:v>0.14563999999999999</c:v>
                </c:pt>
                <c:pt idx="3288">
                  <c:v>0.14493</c:v>
                </c:pt>
                <c:pt idx="3289">
                  <c:v>0.14423</c:v>
                </c:pt>
                <c:pt idx="3290">
                  <c:v>0.14352999999999999</c:v>
                </c:pt>
                <c:pt idx="3291">
                  <c:v>0.14282</c:v>
                </c:pt>
                <c:pt idx="3292">
                  <c:v>0.14212</c:v>
                </c:pt>
                <c:pt idx="3293">
                  <c:v>0.14141999999999999</c:v>
                </c:pt>
                <c:pt idx="3294">
                  <c:v>0.14071</c:v>
                </c:pt>
                <c:pt idx="3295">
                  <c:v>0.14001</c:v>
                </c:pt>
                <c:pt idx="3296">
                  <c:v>0.13930999999999999</c:v>
                </c:pt>
                <c:pt idx="3297">
                  <c:v>0.1386</c:v>
                </c:pt>
                <c:pt idx="3298">
                  <c:v>0.13789999999999999</c:v>
                </c:pt>
                <c:pt idx="3299">
                  <c:v>0.13719999999999999</c:v>
                </c:pt>
                <c:pt idx="3300">
                  <c:v>0.13649</c:v>
                </c:pt>
                <c:pt idx="3301">
                  <c:v>0.13578999999999999</c:v>
                </c:pt>
                <c:pt idx="3302">
                  <c:v>0.13508999999999999</c:v>
                </c:pt>
                <c:pt idx="3303">
                  <c:v>0.13438</c:v>
                </c:pt>
                <c:pt idx="3304">
                  <c:v>0.13367999999999999</c:v>
                </c:pt>
                <c:pt idx="3305">
                  <c:v>0.13297999999999999</c:v>
                </c:pt>
                <c:pt idx="3306">
                  <c:v>0.13227</c:v>
                </c:pt>
                <c:pt idx="3307">
                  <c:v>0.13156999999999999</c:v>
                </c:pt>
                <c:pt idx="3308">
                  <c:v>0.13086999999999999</c:v>
                </c:pt>
                <c:pt idx="3309">
                  <c:v>0.13016</c:v>
                </c:pt>
                <c:pt idx="3310">
                  <c:v>0.12945999999999999</c:v>
                </c:pt>
                <c:pt idx="3311">
                  <c:v>0.12876000000000001</c:v>
                </c:pt>
                <c:pt idx="3312">
                  <c:v>0.12805</c:v>
                </c:pt>
                <c:pt idx="3313">
                  <c:v>0.12734999999999999</c:v>
                </c:pt>
                <c:pt idx="3314">
                  <c:v>0.12665000000000001</c:v>
                </c:pt>
                <c:pt idx="3315">
                  <c:v>0.12594</c:v>
                </c:pt>
                <c:pt idx="3316">
                  <c:v>0.12523999999999999</c:v>
                </c:pt>
                <c:pt idx="3317">
                  <c:v>0.12454</c:v>
                </c:pt>
                <c:pt idx="3318">
                  <c:v>0.12383</c:v>
                </c:pt>
                <c:pt idx="3319">
                  <c:v>0.12313</c:v>
                </c:pt>
                <c:pt idx="3320">
                  <c:v>0.12243</c:v>
                </c:pt>
                <c:pt idx="3321">
                  <c:v>0.12173</c:v>
                </c:pt>
                <c:pt idx="3322">
                  <c:v>0.12102</c:v>
                </c:pt>
                <c:pt idx="3323">
                  <c:v>0.12032</c:v>
                </c:pt>
                <c:pt idx="3324">
                  <c:v>0.11962</c:v>
                </c:pt>
                <c:pt idx="3325">
                  <c:v>0.11891</c:v>
                </c:pt>
                <c:pt idx="3326">
                  <c:v>0.11821</c:v>
                </c:pt>
                <c:pt idx="3327">
                  <c:v>0.11751</c:v>
                </c:pt>
                <c:pt idx="3328">
                  <c:v>0.1168</c:v>
                </c:pt>
                <c:pt idx="3329">
                  <c:v>0.11609999999999999</c:v>
                </c:pt>
                <c:pt idx="3330">
                  <c:v>0.1154</c:v>
                </c:pt>
                <c:pt idx="3331">
                  <c:v>0.11469</c:v>
                </c:pt>
                <c:pt idx="3332">
                  <c:v>0.11398999999999999</c:v>
                </c:pt>
                <c:pt idx="3333">
                  <c:v>0.11329</c:v>
                </c:pt>
                <c:pt idx="3334">
                  <c:v>0.11258</c:v>
                </c:pt>
                <c:pt idx="3335">
                  <c:v>0.11187999999999999</c:v>
                </c:pt>
                <c:pt idx="3336">
                  <c:v>0.11119</c:v>
                </c:pt>
                <c:pt idx="3337">
                  <c:v>0.11056000000000001</c:v>
                </c:pt>
                <c:pt idx="3338">
                  <c:v>0.10993</c:v>
                </c:pt>
                <c:pt idx="3339">
                  <c:v>0.10929999999999999</c:v>
                </c:pt>
                <c:pt idx="3340">
                  <c:v>0.10867</c:v>
                </c:pt>
                <c:pt idx="3341">
                  <c:v>0.10804</c:v>
                </c:pt>
                <c:pt idx="3342">
                  <c:v>0.10741000000000001</c:v>
                </c:pt>
                <c:pt idx="3343">
                  <c:v>0.10678</c:v>
                </c:pt>
                <c:pt idx="3344">
                  <c:v>0.10614999999999999</c:v>
                </c:pt>
                <c:pt idx="3345">
                  <c:v>0.10552</c:v>
                </c:pt>
                <c:pt idx="3346">
                  <c:v>0.10489</c:v>
                </c:pt>
                <c:pt idx="3347">
                  <c:v>0.10425</c:v>
                </c:pt>
                <c:pt idx="3348">
                  <c:v>0.10362</c:v>
                </c:pt>
                <c:pt idx="3349">
                  <c:v>0.10299</c:v>
                </c:pt>
                <c:pt idx="3350">
                  <c:v>0.10236000000000001</c:v>
                </c:pt>
                <c:pt idx="3351">
                  <c:v>0.10173</c:v>
                </c:pt>
                <c:pt idx="3352">
                  <c:v>0.1011</c:v>
                </c:pt>
                <c:pt idx="3353">
                  <c:v>0.10047</c:v>
                </c:pt>
                <c:pt idx="3354">
                  <c:v>9.9837999999999996E-2</c:v>
                </c:pt>
                <c:pt idx="3355">
                  <c:v>9.9207000000000004E-2</c:v>
                </c:pt>
                <c:pt idx="3356">
                  <c:v>9.8575999999999997E-2</c:v>
                </c:pt>
                <c:pt idx="3357">
                  <c:v>9.7945000000000004E-2</c:v>
                </c:pt>
                <c:pt idx="3358">
                  <c:v>9.7313999999999998E-2</c:v>
                </c:pt>
                <c:pt idx="3359">
                  <c:v>9.6683000000000005E-2</c:v>
                </c:pt>
                <c:pt idx="3360">
                  <c:v>9.6051999999999998E-2</c:v>
                </c:pt>
                <c:pt idx="3361">
                  <c:v>9.5422000000000007E-2</c:v>
                </c:pt>
                <c:pt idx="3362">
                  <c:v>9.4791E-2</c:v>
                </c:pt>
                <c:pt idx="3363">
                  <c:v>9.4159999999999994E-2</c:v>
                </c:pt>
                <c:pt idx="3364">
                  <c:v>9.3529000000000001E-2</c:v>
                </c:pt>
                <c:pt idx="3365">
                  <c:v>9.2897999999999994E-2</c:v>
                </c:pt>
                <c:pt idx="3366">
                  <c:v>9.2267000000000002E-2</c:v>
                </c:pt>
                <c:pt idx="3367">
                  <c:v>9.1635999999999995E-2</c:v>
                </c:pt>
                <c:pt idx="3368">
                  <c:v>9.1005000000000003E-2</c:v>
                </c:pt>
                <c:pt idx="3369">
                  <c:v>9.0373999999999996E-2</c:v>
                </c:pt>
                <c:pt idx="3370">
                  <c:v>8.9743000000000003E-2</c:v>
                </c:pt>
                <c:pt idx="3371">
                  <c:v>8.9111999999999997E-2</c:v>
                </c:pt>
                <c:pt idx="3372">
                  <c:v>8.9354000000000003E-2</c:v>
                </c:pt>
                <c:pt idx="3373">
                  <c:v>9.1423000000000004E-2</c:v>
                </c:pt>
                <c:pt idx="3374">
                  <c:v>9.3492000000000006E-2</c:v>
                </c:pt>
                <c:pt idx="3375">
                  <c:v>9.5560000000000006E-2</c:v>
                </c:pt>
                <c:pt idx="3376">
                  <c:v>9.7628999999999994E-2</c:v>
                </c:pt>
                <c:pt idx="3377">
                  <c:v>9.9697999999999995E-2</c:v>
                </c:pt>
                <c:pt idx="3378">
                  <c:v>0.10177</c:v>
                </c:pt>
                <c:pt idx="3379">
                  <c:v>0.10384</c:v>
                </c:pt>
                <c:pt idx="3380">
                  <c:v>0.10589999999999999</c:v>
                </c:pt>
                <c:pt idx="3381">
                  <c:v>0.10797</c:v>
                </c:pt>
                <c:pt idx="3382">
                  <c:v>0.11004</c:v>
                </c:pt>
                <c:pt idx="3383">
                  <c:v>0.11211</c:v>
                </c:pt>
                <c:pt idx="3384">
                  <c:v>0.11418</c:v>
                </c:pt>
                <c:pt idx="3385">
                  <c:v>0.11625000000000001</c:v>
                </c:pt>
                <c:pt idx="3386">
                  <c:v>0.11831999999999999</c:v>
                </c:pt>
                <c:pt idx="3387">
                  <c:v>0.12038</c:v>
                </c:pt>
                <c:pt idx="3388">
                  <c:v>0.12245</c:v>
                </c:pt>
                <c:pt idx="3389">
                  <c:v>0.12452000000000001</c:v>
                </c:pt>
                <c:pt idx="3390">
                  <c:v>0.12659000000000001</c:v>
                </c:pt>
                <c:pt idx="3391">
                  <c:v>0.12866</c:v>
                </c:pt>
                <c:pt idx="3392">
                  <c:v>0.13073000000000001</c:v>
                </c:pt>
                <c:pt idx="3393">
                  <c:v>0.1328</c:v>
                </c:pt>
                <c:pt idx="3394">
                  <c:v>0.13486999999999999</c:v>
                </c:pt>
                <c:pt idx="3395">
                  <c:v>0.13693</c:v>
                </c:pt>
                <c:pt idx="3396">
                  <c:v>0.13900000000000001</c:v>
                </c:pt>
                <c:pt idx="3397">
                  <c:v>0.14107</c:v>
                </c:pt>
                <c:pt idx="3398">
                  <c:v>0.14313999999999999</c:v>
                </c:pt>
                <c:pt idx="3399">
                  <c:v>0.14521000000000001</c:v>
                </c:pt>
                <c:pt idx="3400">
                  <c:v>0.14727999999999999</c:v>
                </c:pt>
                <c:pt idx="3401">
                  <c:v>0.14935000000000001</c:v>
                </c:pt>
                <c:pt idx="3402">
                  <c:v>0.15140999999999999</c:v>
                </c:pt>
                <c:pt idx="3403">
                  <c:v>0.15348000000000001</c:v>
                </c:pt>
                <c:pt idx="3404">
                  <c:v>0.15554999999999999</c:v>
                </c:pt>
                <c:pt idx="3405">
                  <c:v>0.15762000000000001</c:v>
                </c:pt>
                <c:pt idx="3406">
                  <c:v>0.15969</c:v>
                </c:pt>
                <c:pt idx="3407">
                  <c:v>0.16175999999999999</c:v>
                </c:pt>
                <c:pt idx="3408">
                  <c:v>0.16383</c:v>
                </c:pt>
                <c:pt idx="3409">
                  <c:v>0.16589999999999999</c:v>
                </c:pt>
                <c:pt idx="3410">
                  <c:v>0.16796</c:v>
                </c:pt>
                <c:pt idx="3411">
                  <c:v>0.17002999999999999</c:v>
                </c:pt>
                <c:pt idx="3412">
                  <c:v>0.1721</c:v>
                </c:pt>
                <c:pt idx="3413">
                  <c:v>0.17416999999999999</c:v>
                </c:pt>
                <c:pt idx="3414">
                  <c:v>0.17624000000000001</c:v>
                </c:pt>
                <c:pt idx="3415">
                  <c:v>0.17831</c:v>
                </c:pt>
                <c:pt idx="3416">
                  <c:v>0.18038000000000001</c:v>
                </c:pt>
                <c:pt idx="3417">
                  <c:v>0.18243999999999999</c:v>
                </c:pt>
                <c:pt idx="3418">
                  <c:v>0.18451000000000001</c:v>
                </c:pt>
                <c:pt idx="3419">
                  <c:v>0.18658</c:v>
                </c:pt>
                <c:pt idx="3420">
                  <c:v>0.18865000000000001</c:v>
                </c:pt>
                <c:pt idx="3421">
                  <c:v>0.19072</c:v>
                </c:pt>
                <c:pt idx="3422">
                  <c:v>0.19278999999999999</c:v>
                </c:pt>
                <c:pt idx="3423">
                  <c:v>0.19486000000000001</c:v>
                </c:pt>
                <c:pt idx="3424">
                  <c:v>0.19692999999999999</c:v>
                </c:pt>
                <c:pt idx="3425">
                  <c:v>0.19899</c:v>
                </c:pt>
                <c:pt idx="3426">
                  <c:v>0.20105999999999999</c:v>
                </c:pt>
                <c:pt idx="3427">
                  <c:v>0.20313000000000001</c:v>
                </c:pt>
                <c:pt idx="3428">
                  <c:v>0.20519999999999999</c:v>
                </c:pt>
                <c:pt idx="3429">
                  <c:v>0.20727000000000001</c:v>
                </c:pt>
                <c:pt idx="3430">
                  <c:v>0.20934</c:v>
                </c:pt>
                <c:pt idx="3431">
                  <c:v>0.21140999999999999</c:v>
                </c:pt>
                <c:pt idx="3432">
                  <c:v>0.21348</c:v>
                </c:pt>
                <c:pt idx="3433">
                  <c:v>0.21554000000000001</c:v>
                </c:pt>
                <c:pt idx="3434">
                  <c:v>0.21761</c:v>
                </c:pt>
                <c:pt idx="3435">
                  <c:v>0.21967999999999999</c:v>
                </c:pt>
                <c:pt idx="3436">
                  <c:v>0.22175</c:v>
                </c:pt>
                <c:pt idx="3437">
                  <c:v>0.22381999999999999</c:v>
                </c:pt>
                <c:pt idx="3438">
                  <c:v>0.22589000000000001</c:v>
                </c:pt>
                <c:pt idx="3439">
                  <c:v>0.22796</c:v>
                </c:pt>
                <c:pt idx="3440">
                  <c:v>0.23002</c:v>
                </c:pt>
                <c:pt idx="3441">
                  <c:v>0.23208999999999999</c:v>
                </c:pt>
                <c:pt idx="3442">
                  <c:v>0.23416000000000001</c:v>
                </c:pt>
                <c:pt idx="3443">
                  <c:v>0.23623</c:v>
                </c:pt>
                <c:pt idx="3444">
                  <c:v>0.23830000000000001</c:v>
                </c:pt>
                <c:pt idx="3445">
                  <c:v>0.24037</c:v>
                </c:pt>
                <c:pt idx="3446">
                  <c:v>0.24243999999999999</c:v>
                </c:pt>
                <c:pt idx="3447">
                  <c:v>0.24451000000000001</c:v>
                </c:pt>
                <c:pt idx="3448">
                  <c:v>0.24657000000000001</c:v>
                </c:pt>
                <c:pt idx="3449">
                  <c:v>0.24864</c:v>
                </c:pt>
                <c:pt idx="3450">
                  <c:v>0.25070999999999999</c:v>
                </c:pt>
                <c:pt idx="3451">
                  <c:v>0.25239</c:v>
                </c:pt>
                <c:pt idx="3452">
                  <c:v>0.25331999999999999</c:v>
                </c:pt>
                <c:pt idx="3453">
                  <c:v>0.25424999999999998</c:v>
                </c:pt>
                <c:pt idx="3454">
                  <c:v>0.25518000000000002</c:v>
                </c:pt>
                <c:pt idx="3455">
                  <c:v>0.25612000000000001</c:v>
                </c:pt>
                <c:pt idx="3456">
                  <c:v>0.25705</c:v>
                </c:pt>
                <c:pt idx="3457">
                  <c:v>0.25797999999999999</c:v>
                </c:pt>
                <c:pt idx="3458">
                  <c:v>0.25890999999999997</c:v>
                </c:pt>
                <c:pt idx="3459">
                  <c:v>0.25984000000000002</c:v>
                </c:pt>
                <c:pt idx="3460">
                  <c:v>0.26077</c:v>
                </c:pt>
                <c:pt idx="3461">
                  <c:v>0.26171</c:v>
                </c:pt>
                <c:pt idx="3462">
                  <c:v>0.26263999999999998</c:v>
                </c:pt>
                <c:pt idx="3463">
                  <c:v>0.26357000000000003</c:v>
                </c:pt>
                <c:pt idx="3464">
                  <c:v>0.26450000000000001</c:v>
                </c:pt>
                <c:pt idx="3465">
                  <c:v>0.26543</c:v>
                </c:pt>
                <c:pt idx="3466">
                  <c:v>0.26637</c:v>
                </c:pt>
                <c:pt idx="3467">
                  <c:v>0.26729999999999998</c:v>
                </c:pt>
                <c:pt idx="3468">
                  <c:v>0.26823000000000002</c:v>
                </c:pt>
                <c:pt idx="3469">
                  <c:v>0.26916000000000001</c:v>
                </c:pt>
                <c:pt idx="3470">
                  <c:v>0.27009</c:v>
                </c:pt>
                <c:pt idx="3471">
                  <c:v>0.27101999999999998</c:v>
                </c:pt>
                <c:pt idx="3472">
                  <c:v>0.27195999999999998</c:v>
                </c:pt>
                <c:pt idx="3473">
                  <c:v>0.27289000000000002</c:v>
                </c:pt>
                <c:pt idx="3474">
                  <c:v>0.27382000000000001</c:v>
                </c:pt>
                <c:pt idx="3475">
                  <c:v>0.27474999999999999</c:v>
                </c:pt>
                <c:pt idx="3476">
                  <c:v>0.27567999999999998</c:v>
                </c:pt>
                <c:pt idx="3477">
                  <c:v>0.27661999999999998</c:v>
                </c:pt>
                <c:pt idx="3478">
                  <c:v>0.27755000000000002</c:v>
                </c:pt>
                <c:pt idx="3479">
                  <c:v>0.27848000000000001</c:v>
                </c:pt>
                <c:pt idx="3480">
                  <c:v>0.27940999999999999</c:v>
                </c:pt>
                <c:pt idx="3481">
                  <c:v>0.28033999999999998</c:v>
                </c:pt>
                <c:pt idx="3482">
                  <c:v>0.28127000000000002</c:v>
                </c:pt>
                <c:pt idx="3483">
                  <c:v>0.28221000000000002</c:v>
                </c:pt>
                <c:pt idx="3484">
                  <c:v>0.28314</c:v>
                </c:pt>
                <c:pt idx="3485">
                  <c:v>0.28406999999999999</c:v>
                </c:pt>
                <c:pt idx="3486">
                  <c:v>0.28499999999999998</c:v>
                </c:pt>
                <c:pt idx="3487">
                  <c:v>0.28593000000000002</c:v>
                </c:pt>
                <c:pt idx="3488">
                  <c:v>0.28686</c:v>
                </c:pt>
                <c:pt idx="3489">
                  <c:v>0.2878</c:v>
                </c:pt>
                <c:pt idx="3490">
                  <c:v>0.28872999999999999</c:v>
                </c:pt>
                <c:pt idx="3491">
                  <c:v>0.28965999999999997</c:v>
                </c:pt>
                <c:pt idx="3492">
                  <c:v>0.29059000000000001</c:v>
                </c:pt>
                <c:pt idx="3493">
                  <c:v>0.29152</c:v>
                </c:pt>
                <c:pt idx="3494">
                  <c:v>0.29246</c:v>
                </c:pt>
                <c:pt idx="3495">
                  <c:v>0.29338999999999998</c:v>
                </c:pt>
                <c:pt idx="3496">
                  <c:v>0.29432000000000003</c:v>
                </c:pt>
                <c:pt idx="3497">
                  <c:v>0.29525000000000001</c:v>
                </c:pt>
                <c:pt idx="3498">
                  <c:v>0.29618</c:v>
                </c:pt>
                <c:pt idx="3499">
                  <c:v>0.29710999999999999</c:v>
                </c:pt>
                <c:pt idx="3500">
                  <c:v>0.29804999999999998</c:v>
                </c:pt>
                <c:pt idx="3501">
                  <c:v>0.29898000000000002</c:v>
                </c:pt>
                <c:pt idx="3502">
                  <c:v>0.29991000000000001</c:v>
                </c:pt>
                <c:pt idx="3503">
                  <c:v>0.30084</c:v>
                </c:pt>
                <c:pt idx="3504">
                  <c:v>0.30176999999999998</c:v>
                </c:pt>
                <c:pt idx="3505">
                  <c:v>0.30270000000000002</c:v>
                </c:pt>
                <c:pt idx="3506">
                  <c:v>0.30364000000000002</c:v>
                </c:pt>
                <c:pt idx="3507">
                  <c:v>0.30457000000000001</c:v>
                </c:pt>
                <c:pt idx="3508">
                  <c:v>0.30549999999999999</c:v>
                </c:pt>
                <c:pt idx="3509">
                  <c:v>0.30642999999999998</c:v>
                </c:pt>
                <c:pt idx="3510">
                  <c:v>0.30736000000000002</c:v>
                </c:pt>
                <c:pt idx="3511">
                  <c:v>0.30830000000000002</c:v>
                </c:pt>
                <c:pt idx="3512">
                  <c:v>0.30923</c:v>
                </c:pt>
                <c:pt idx="3513">
                  <c:v>0.31015999999999999</c:v>
                </c:pt>
                <c:pt idx="3514">
                  <c:v>0.31108999999999998</c:v>
                </c:pt>
                <c:pt idx="3515">
                  <c:v>0.31202000000000002</c:v>
                </c:pt>
                <c:pt idx="3516">
                  <c:v>0.31295000000000001</c:v>
                </c:pt>
                <c:pt idx="3517">
                  <c:v>0.31431999999999999</c:v>
                </c:pt>
                <c:pt idx="3518">
                  <c:v>0.31627</c:v>
                </c:pt>
                <c:pt idx="3519">
                  <c:v>0.31820999999999999</c:v>
                </c:pt>
                <c:pt idx="3520">
                  <c:v>0.32016</c:v>
                </c:pt>
                <c:pt idx="3521">
                  <c:v>0.3221</c:v>
                </c:pt>
                <c:pt idx="3522">
                  <c:v>0.32405</c:v>
                </c:pt>
                <c:pt idx="3523">
                  <c:v>0.32599</c:v>
                </c:pt>
                <c:pt idx="3524">
                  <c:v>0.32794000000000001</c:v>
                </c:pt>
                <c:pt idx="3525">
                  <c:v>0.32988000000000001</c:v>
                </c:pt>
                <c:pt idx="3526">
                  <c:v>0.33183000000000001</c:v>
                </c:pt>
                <c:pt idx="3527">
                  <c:v>0.33377000000000001</c:v>
                </c:pt>
                <c:pt idx="3528">
                  <c:v>0.33572000000000002</c:v>
                </c:pt>
                <c:pt idx="3529">
                  <c:v>0.33766000000000002</c:v>
                </c:pt>
                <c:pt idx="3530">
                  <c:v>0.33961000000000002</c:v>
                </c:pt>
                <c:pt idx="3531">
                  <c:v>0.34155000000000002</c:v>
                </c:pt>
                <c:pt idx="3532">
                  <c:v>0.34350000000000003</c:v>
                </c:pt>
                <c:pt idx="3533">
                  <c:v>0.34544000000000002</c:v>
                </c:pt>
                <c:pt idx="3534">
                  <c:v>0.34738999999999998</c:v>
                </c:pt>
                <c:pt idx="3535">
                  <c:v>0.34932999999999997</c:v>
                </c:pt>
                <c:pt idx="3536">
                  <c:v>0.35127999999999998</c:v>
                </c:pt>
                <c:pt idx="3537">
                  <c:v>0.35322999999999999</c:v>
                </c:pt>
                <c:pt idx="3538">
                  <c:v>0.35516999999999999</c:v>
                </c:pt>
                <c:pt idx="3539">
                  <c:v>0.35711999999999999</c:v>
                </c:pt>
                <c:pt idx="3540">
                  <c:v>0.35905999999999999</c:v>
                </c:pt>
                <c:pt idx="3541">
                  <c:v>0.36101</c:v>
                </c:pt>
                <c:pt idx="3542">
                  <c:v>0.36294999999999999</c:v>
                </c:pt>
                <c:pt idx="3543">
                  <c:v>0.3649</c:v>
                </c:pt>
                <c:pt idx="3544">
                  <c:v>0.36684</c:v>
                </c:pt>
                <c:pt idx="3545">
                  <c:v>0.36879000000000001</c:v>
                </c:pt>
                <c:pt idx="3546">
                  <c:v>0.37073</c:v>
                </c:pt>
                <c:pt idx="3547">
                  <c:v>0.37268000000000001</c:v>
                </c:pt>
                <c:pt idx="3548">
                  <c:v>0.37462000000000001</c:v>
                </c:pt>
                <c:pt idx="3549">
                  <c:v>0.37657000000000002</c:v>
                </c:pt>
                <c:pt idx="3550">
                  <c:v>0.37851000000000001</c:v>
                </c:pt>
                <c:pt idx="3551">
                  <c:v>0.38046000000000002</c:v>
                </c:pt>
                <c:pt idx="3552">
                  <c:v>0.38212000000000002</c:v>
                </c:pt>
                <c:pt idx="3553">
                  <c:v>0.38364999999999999</c:v>
                </c:pt>
                <c:pt idx="3554">
                  <c:v>0.38518000000000002</c:v>
                </c:pt>
                <c:pt idx="3555">
                  <c:v>0.38671</c:v>
                </c:pt>
                <c:pt idx="3556">
                  <c:v>0.38823999999999997</c:v>
                </c:pt>
                <c:pt idx="3557">
                  <c:v>0.38976</c:v>
                </c:pt>
                <c:pt idx="3558">
                  <c:v>0.39129000000000003</c:v>
                </c:pt>
                <c:pt idx="3559">
                  <c:v>0.39282</c:v>
                </c:pt>
                <c:pt idx="3560">
                  <c:v>0.39434999999999998</c:v>
                </c:pt>
                <c:pt idx="3561">
                  <c:v>0.39588000000000001</c:v>
                </c:pt>
                <c:pt idx="3562">
                  <c:v>0.39740999999999999</c:v>
                </c:pt>
                <c:pt idx="3563">
                  <c:v>0.39894000000000002</c:v>
                </c:pt>
                <c:pt idx="3564">
                  <c:v>0.40046999999999999</c:v>
                </c:pt>
                <c:pt idx="3565">
                  <c:v>0.40200000000000002</c:v>
                </c:pt>
                <c:pt idx="3566">
                  <c:v>0.40353</c:v>
                </c:pt>
                <c:pt idx="3567">
                  <c:v>0.40505999999999998</c:v>
                </c:pt>
                <c:pt idx="3568">
                  <c:v>0.40659000000000001</c:v>
                </c:pt>
                <c:pt idx="3569">
                  <c:v>0.40811999999999998</c:v>
                </c:pt>
                <c:pt idx="3570">
                  <c:v>0.40965000000000001</c:v>
                </c:pt>
                <c:pt idx="3571">
                  <c:v>0.41117999999999999</c:v>
                </c:pt>
                <c:pt idx="3572">
                  <c:v>0.41270000000000001</c:v>
                </c:pt>
                <c:pt idx="3573">
                  <c:v>0.41422999999999999</c:v>
                </c:pt>
                <c:pt idx="3574">
                  <c:v>0.41576000000000002</c:v>
                </c:pt>
                <c:pt idx="3575">
                  <c:v>0.41728999999999999</c:v>
                </c:pt>
                <c:pt idx="3576">
                  <c:v>0.41882000000000003</c:v>
                </c:pt>
                <c:pt idx="3577">
                  <c:v>0.42035</c:v>
                </c:pt>
                <c:pt idx="3578">
                  <c:v>0.42187999999999998</c:v>
                </c:pt>
                <c:pt idx="3579">
                  <c:v>0.42341000000000001</c:v>
                </c:pt>
                <c:pt idx="3580">
                  <c:v>0.42493999999999998</c:v>
                </c:pt>
                <c:pt idx="3581">
                  <c:v>0.42647000000000002</c:v>
                </c:pt>
                <c:pt idx="3582">
                  <c:v>0.42799999999999999</c:v>
                </c:pt>
                <c:pt idx="3583">
                  <c:v>0.42953000000000002</c:v>
                </c:pt>
                <c:pt idx="3584">
                  <c:v>0.43106</c:v>
                </c:pt>
                <c:pt idx="3585">
                  <c:v>0.43258999999999997</c:v>
                </c:pt>
                <c:pt idx="3586">
                  <c:v>0.43412000000000001</c:v>
                </c:pt>
                <c:pt idx="3587">
                  <c:v>0.43564999999999998</c:v>
                </c:pt>
                <c:pt idx="3588">
                  <c:v>0.43717</c:v>
                </c:pt>
                <c:pt idx="3589">
                  <c:v>0.43869999999999998</c:v>
                </c:pt>
                <c:pt idx="3590">
                  <c:v>0.44023000000000001</c:v>
                </c:pt>
                <c:pt idx="3591">
                  <c:v>0.44175999999999999</c:v>
                </c:pt>
                <c:pt idx="3592">
                  <c:v>0.44329000000000002</c:v>
                </c:pt>
                <c:pt idx="3593">
                  <c:v>0.44481999999999999</c:v>
                </c:pt>
                <c:pt idx="3594">
                  <c:v>0.44635000000000002</c:v>
                </c:pt>
                <c:pt idx="3595">
                  <c:v>0.44788</c:v>
                </c:pt>
                <c:pt idx="3596">
                  <c:v>0.44940999999999998</c:v>
                </c:pt>
                <c:pt idx="3597">
                  <c:v>0.45094000000000001</c:v>
                </c:pt>
                <c:pt idx="3598">
                  <c:v>0.45246999999999998</c:v>
                </c:pt>
                <c:pt idx="3599">
                  <c:v>0.45400000000000001</c:v>
                </c:pt>
                <c:pt idx="3600">
                  <c:v>0.45552999999999999</c:v>
                </c:pt>
                <c:pt idx="3601">
                  <c:v>0.45706000000000002</c:v>
                </c:pt>
                <c:pt idx="3602">
                  <c:v>0.45859</c:v>
                </c:pt>
                <c:pt idx="3603">
                  <c:v>0.46011999999999997</c:v>
                </c:pt>
                <c:pt idx="3604">
                  <c:v>0.46163999999999999</c:v>
                </c:pt>
                <c:pt idx="3605">
                  <c:v>0.46317000000000003</c:v>
                </c:pt>
                <c:pt idx="3606">
                  <c:v>0.4647</c:v>
                </c:pt>
                <c:pt idx="3607">
                  <c:v>0.46622999999999998</c:v>
                </c:pt>
                <c:pt idx="3608">
                  <c:v>0.46776000000000001</c:v>
                </c:pt>
                <c:pt idx="3609">
                  <c:v>0.46928999999999998</c:v>
                </c:pt>
                <c:pt idx="3610">
                  <c:v>0.47082000000000002</c:v>
                </c:pt>
                <c:pt idx="3611">
                  <c:v>0.47234999999999999</c:v>
                </c:pt>
                <c:pt idx="3612">
                  <c:v>0.47388000000000002</c:v>
                </c:pt>
                <c:pt idx="3613">
                  <c:v>0.47541</c:v>
                </c:pt>
                <c:pt idx="3614">
                  <c:v>0.47693999999999998</c:v>
                </c:pt>
                <c:pt idx="3615">
                  <c:v>0.47847000000000001</c:v>
                </c:pt>
                <c:pt idx="3616">
                  <c:v>0.48</c:v>
                </c:pt>
                <c:pt idx="3617">
                  <c:v>0.48153000000000001</c:v>
                </c:pt>
                <c:pt idx="3618">
                  <c:v>0.48305999999999999</c:v>
                </c:pt>
                <c:pt idx="3619">
                  <c:v>0.48459000000000002</c:v>
                </c:pt>
                <c:pt idx="3620">
                  <c:v>0.48610999999999999</c:v>
                </c:pt>
                <c:pt idx="3621">
                  <c:v>0.48764000000000002</c:v>
                </c:pt>
                <c:pt idx="3622">
                  <c:v>0.48916999999999999</c:v>
                </c:pt>
                <c:pt idx="3623">
                  <c:v>0.49070000000000003</c:v>
                </c:pt>
                <c:pt idx="3624">
                  <c:v>0.49223</c:v>
                </c:pt>
                <c:pt idx="3625">
                  <c:v>0.49375999999999998</c:v>
                </c:pt>
                <c:pt idx="3626">
                  <c:v>0.49529000000000001</c:v>
                </c:pt>
                <c:pt idx="3627">
                  <c:v>0.49681999999999998</c:v>
                </c:pt>
                <c:pt idx="3628">
                  <c:v>0.49835000000000002</c:v>
                </c:pt>
                <c:pt idx="3629">
                  <c:v>0.49987999999999999</c:v>
                </c:pt>
                <c:pt idx="3630">
                  <c:v>0.50141000000000002</c:v>
                </c:pt>
                <c:pt idx="3631">
                  <c:v>0.50294000000000005</c:v>
                </c:pt>
                <c:pt idx="3632">
                  <c:v>0.50446999999999997</c:v>
                </c:pt>
                <c:pt idx="3633">
                  <c:v>0.50600000000000001</c:v>
                </c:pt>
                <c:pt idx="3634">
                  <c:v>0.50753000000000004</c:v>
                </c:pt>
                <c:pt idx="3635">
                  <c:v>0.50905</c:v>
                </c:pt>
                <c:pt idx="3636">
                  <c:v>0.51058000000000003</c:v>
                </c:pt>
                <c:pt idx="3637">
                  <c:v>0.51210999999999995</c:v>
                </c:pt>
                <c:pt idx="3638">
                  <c:v>0.51363999999999999</c:v>
                </c:pt>
                <c:pt idx="3639">
                  <c:v>0.51517000000000002</c:v>
                </c:pt>
                <c:pt idx="3640">
                  <c:v>0.51670000000000005</c:v>
                </c:pt>
                <c:pt idx="3641">
                  <c:v>0.51822999999999997</c:v>
                </c:pt>
                <c:pt idx="3642">
                  <c:v>0.51976</c:v>
                </c:pt>
                <c:pt idx="3643">
                  <c:v>0.52129000000000003</c:v>
                </c:pt>
                <c:pt idx="3644">
                  <c:v>0.52281999999999995</c:v>
                </c:pt>
                <c:pt idx="3645">
                  <c:v>0.52434999999999998</c:v>
                </c:pt>
                <c:pt idx="3646">
                  <c:v>0.52588000000000001</c:v>
                </c:pt>
                <c:pt idx="3647">
                  <c:v>0.52741000000000005</c:v>
                </c:pt>
                <c:pt idx="3648">
                  <c:v>0.52893999999999997</c:v>
                </c:pt>
                <c:pt idx="3649">
                  <c:v>0.53047</c:v>
                </c:pt>
                <c:pt idx="3650">
                  <c:v>0.53200000000000003</c:v>
                </c:pt>
                <c:pt idx="3651">
                  <c:v>0.53351999999999999</c:v>
                </c:pt>
                <c:pt idx="3652">
                  <c:v>0.53505000000000003</c:v>
                </c:pt>
                <c:pt idx="3653">
                  <c:v>0.53657999999999995</c:v>
                </c:pt>
                <c:pt idx="3654">
                  <c:v>0.53810999999999998</c:v>
                </c:pt>
                <c:pt idx="3655">
                  <c:v>0.53964000000000001</c:v>
                </c:pt>
                <c:pt idx="3656">
                  <c:v>0.54117000000000004</c:v>
                </c:pt>
                <c:pt idx="3657">
                  <c:v>0.54269999999999996</c:v>
                </c:pt>
                <c:pt idx="3658">
                  <c:v>0.54422999999999999</c:v>
                </c:pt>
                <c:pt idx="3659">
                  <c:v>0.54576000000000002</c:v>
                </c:pt>
                <c:pt idx="3660">
                  <c:v>0.54729000000000005</c:v>
                </c:pt>
                <c:pt idx="3661">
                  <c:v>0.54881999999999997</c:v>
                </c:pt>
                <c:pt idx="3662">
                  <c:v>0.55035000000000001</c:v>
                </c:pt>
                <c:pt idx="3663">
                  <c:v>0.55188000000000004</c:v>
                </c:pt>
                <c:pt idx="3664">
                  <c:v>0.55340999999999996</c:v>
                </c:pt>
                <c:pt idx="3665">
                  <c:v>0.55493999999999999</c:v>
                </c:pt>
                <c:pt idx="3666">
                  <c:v>0.55647000000000002</c:v>
                </c:pt>
                <c:pt idx="3667">
                  <c:v>0.55798999999999999</c:v>
                </c:pt>
                <c:pt idx="3668">
                  <c:v>0.55952000000000002</c:v>
                </c:pt>
                <c:pt idx="3669">
                  <c:v>0.56105000000000005</c:v>
                </c:pt>
                <c:pt idx="3670">
                  <c:v>0.56257999999999997</c:v>
                </c:pt>
                <c:pt idx="3671">
                  <c:v>0.56411</c:v>
                </c:pt>
                <c:pt idx="3672">
                  <c:v>0.56564000000000003</c:v>
                </c:pt>
                <c:pt idx="3673">
                  <c:v>0.56716999999999995</c:v>
                </c:pt>
                <c:pt idx="3674">
                  <c:v>0.56869999999999998</c:v>
                </c:pt>
                <c:pt idx="3675">
                  <c:v>0.57023000000000001</c:v>
                </c:pt>
                <c:pt idx="3676">
                  <c:v>0.57176000000000005</c:v>
                </c:pt>
                <c:pt idx="3677">
                  <c:v>0.57328999999999997</c:v>
                </c:pt>
                <c:pt idx="3678">
                  <c:v>0.57482</c:v>
                </c:pt>
                <c:pt idx="3679">
                  <c:v>0.57635000000000003</c:v>
                </c:pt>
                <c:pt idx="3680">
                  <c:v>0.57787999999999995</c:v>
                </c:pt>
                <c:pt idx="3681">
                  <c:v>0.57940999999999998</c:v>
                </c:pt>
                <c:pt idx="3682">
                  <c:v>0.58092999999999995</c:v>
                </c:pt>
                <c:pt idx="3683">
                  <c:v>0.58245999999999998</c:v>
                </c:pt>
                <c:pt idx="3684">
                  <c:v>0.58399000000000001</c:v>
                </c:pt>
                <c:pt idx="3685">
                  <c:v>0.58552000000000004</c:v>
                </c:pt>
                <c:pt idx="3686">
                  <c:v>0.58704999999999996</c:v>
                </c:pt>
                <c:pt idx="3687">
                  <c:v>0.58857999999999999</c:v>
                </c:pt>
                <c:pt idx="3688">
                  <c:v>0.59011000000000002</c:v>
                </c:pt>
                <c:pt idx="3689">
                  <c:v>0.59164000000000005</c:v>
                </c:pt>
                <c:pt idx="3690">
                  <c:v>0.59316999999999998</c:v>
                </c:pt>
                <c:pt idx="3691">
                  <c:v>0.59470000000000001</c:v>
                </c:pt>
                <c:pt idx="3692">
                  <c:v>0.59623000000000004</c:v>
                </c:pt>
                <c:pt idx="3693">
                  <c:v>0.59775999999999996</c:v>
                </c:pt>
                <c:pt idx="3694">
                  <c:v>0.59928999999999999</c:v>
                </c:pt>
                <c:pt idx="3695">
                  <c:v>0.60082000000000002</c:v>
                </c:pt>
                <c:pt idx="3696">
                  <c:v>0.60235000000000005</c:v>
                </c:pt>
                <c:pt idx="3697">
                  <c:v>0.60387999999999997</c:v>
                </c:pt>
                <c:pt idx="3698">
                  <c:v>0.60540000000000005</c:v>
                </c:pt>
                <c:pt idx="3699">
                  <c:v>0.60692999999999997</c:v>
                </c:pt>
                <c:pt idx="3700">
                  <c:v>0.60846</c:v>
                </c:pt>
                <c:pt idx="3701">
                  <c:v>0.60999000000000003</c:v>
                </c:pt>
                <c:pt idx="3702">
                  <c:v>0.61151999999999995</c:v>
                </c:pt>
                <c:pt idx="3703">
                  <c:v>0.61304999999999998</c:v>
                </c:pt>
                <c:pt idx="3704">
                  <c:v>0.61458000000000002</c:v>
                </c:pt>
                <c:pt idx="3705">
                  <c:v>0.61611000000000005</c:v>
                </c:pt>
                <c:pt idx="3706">
                  <c:v>0.61763999999999997</c:v>
                </c:pt>
                <c:pt idx="3707">
                  <c:v>0.61917</c:v>
                </c:pt>
                <c:pt idx="3708">
                  <c:v>0.62070000000000003</c:v>
                </c:pt>
                <c:pt idx="3709">
                  <c:v>0.62222999999999995</c:v>
                </c:pt>
                <c:pt idx="3710">
                  <c:v>0.62375999999999998</c:v>
                </c:pt>
                <c:pt idx="3711">
                  <c:v>0.62529000000000001</c:v>
                </c:pt>
                <c:pt idx="3712">
                  <c:v>0.62682000000000004</c:v>
                </c:pt>
                <c:pt idx="3713">
                  <c:v>0.62834999999999996</c:v>
                </c:pt>
                <c:pt idx="3714">
                  <c:v>0.62987000000000004</c:v>
                </c:pt>
                <c:pt idx="3715">
                  <c:v>0.63139999999999996</c:v>
                </c:pt>
                <c:pt idx="3716">
                  <c:v>0.63292999999999999</c:v>
                </c:pt>
                <c:pt idx="3717">
                  <c:v>0.63446000000000002</c:v>
                </c:pt>
                <c:pt idx="3718">
                  <c:v>0.63599000000000006</c:v>
                </c:pt>
                <c:pt idx="3719">
                  <c:v>0.63751999999999998</c:v>
                </c:pt>
                <c:pt idx="3720">
                  <c:v>0.63905000000000001</c:v>
                </c:pt>
                <c:pt idx="3721">
                  <c:v>0.64058000000000004</c:v>
                </c:pt>
                <c:pt idx="3722">
                  <c:v>0.64210999999999996</c:v>
                </c:pt>
                <c:pt idx="3723">
                  <c:v>0.64363999999999999</c:v>
                </c:pt>
                <c:pt idx="3724">
                  <c:v>0.64517000000000002</c:v>
                </c:pt>
                <c:pt idx="3725">
                  <c:v>0.64670000000000005</c:v>
                </c:pt>
                <c:pt idx="3726">
                  <c:v>0.64822999999999997</c:v>
                </c:pt>
                <c:pt idx="3727">
                  <c:v>0.64976</c:v>
                </c:pt>
                <c:pt idx="3728">
                  <c:v>0.65129000000000004</c:v>
                </c:pt>
                <c:pt idx="3729">
                  <c:v>0.65281</c:v>
                </c:pt>
                <c:pt idx="3730">
                  <c:v>0.65434000000000003</c:v>
                </c:pt>
                <c:pt idx="3731">
                  <c:v>0.65659999999999996</c:v>
                </c:pt>
                <c:pt idx="3732">
                  <c:v>0.66020000000000001</c:v>
                </c:pt>
                <c:pt idx="3733">
                  <c:v>0.66379999999999995</c:v>
                </c:pt>
                <c:pt idx="3734">
                  <c:v>0.66739999999999999</c:v>
                </c:pt>
                <c:pt idx="3735">
                  <c:v>0.67100000000000004</c:v>
                </c:pt>
                <c:pt idx="3736">
                  <c:v>0.67459999999999998</c:v>
                </c:pt>
                <c:pt idx="3737">
                  <c:v>0.67820000000000003</c:v>
                </c:pt>
                <c:pt idx="3738">
                  <c:v>0.68179000000000001</c:v>
                </c:pt>
                <c:pt idx="3739">
                  <c:v>0.68539000000000005</c:v>
                </c:pt>
                <c:pt idx="3740">
                  <c:v>0.68898999999999999</c:v>
                </c:pt>
                <c:pt idx="3741">
                  <c:v>0.69259000000000004</c:v>
                </c:pt>
                <c:pt idx="3742">
                  <c:v>0.69618999999999998</c:v>
                </c:pt>
                <c:pt idx="3743">
                  <c:v>0.69979000000000002</c:v>
                </c:pt>
                <c:pt idx="3744">
                  <c:v>0.70338999999999996</c:v>
                </c:pt>
                <c:pt idx="3745">
                  <c:v>0.70699000000000001</c:v>
                </c:pt>
                <c:pt idx="3746">
                  <c:v>0.71057999999999999</c:v>
                </c:pt>
                <c:pt idx="3747">
                  <c:v>0.71418000000000004</c:v>
                </c:pt>
                <c:pt idx="3748">
                  <c:v>0.71777999999999997</c:v>
                </c:pt>
                <c:pt idx="3749">
                  <c:v>0.72138000000000002</c:v>
                </c:pt>
                <c:pt idx="3750">
                  <c:v>0.72497999999999996</c:v>
                </c:pt>
                <c:pt idx="3751">
                  <c:v>0.72858000000000001</c:v>
                </c:pt>
                <c:pt idx="3752">
                  <c:v>0.73218000000000005</c:v>
                </c:pt>
                <c:pt idx="3753">
                  <c:v>0.73577999999999999</c:v>
                </c:pt>
                <c:pt idx="3754">
                  <c:v>0.73938000000000004</c:v>
                </c:pt>
                <c:pt idx="3755">
                  <c:v>0.74297000000000002</c:v>
                </c:pt>
                <c:pt idx="3756">
                  <c:v>0.74656999999999996</c:v>
                </c:pt>
                <c:pt idx="3757">
                  <c:v>0.75017</c:v>
                </c:pt>
                <c:pt idx="3758">
                  <c:v>0.75377000000000005</c:v>
                </c:pt>
                <c:pt idx="3759">
                  <c:v>0.75736999999999999</c:v>
                </c:pt>
                <c:pt idx="3760">
                  <c:v>0.76097000000000004</c:v>
                </c:pt>
                <c:pt idx="3761">
                  <c:v>0.76456999999999997</c:v>
                </c:pt>
                <c:pt idx="3762">
                  <c:v>0.76817000000000002</c:v>
                </c:pt>
                <c:pt idx="3763">
                  <c:v>0.77107999999999999</c:v>
                </c:pt>
                <c:pt idx="3764">
                  <c:v>0.77227999999999997</c:v>
                </c:pt>
                <c:pt idx="3765">
                  <c:v>0.77347999999999995</c:v>
                </c:pt>
                <c:pt idx="3766">
                  <c:v>0.77468000000000004</c:v>
                </c:pt>
                <c:pt idx="3767">
                  <c:v>0.77588000000000001</c:v>
                </c:pt>
                <c:pt idx="3768">
                  <c:v>0.77707999999999999</c:v>
                </c:pt>
                <c:pt idx="3769">
                  <c:v>0.77827999999999997</c:v>
                </c:pt>
                <c:pt idx="3770">
                  <c:v>0.77947999999999995</c:v>
                </c:pt>
                <c:pt idx="3771">
                  <c:v>0.78068000000000004</c:v>
                </c:pt>
                <c:pt idx="3772">
                  <c:v>0.78188000000000002</c:v>
                </c:pt>
                <c:pt idx="3773">
                  <c:v>0.78308</c:v>
                </c:pt>
                <c:pt idx="3774">
                  <c:v>0.78427999999999998</c:v>
                </c:pt>
                <c:pt idx="3775">
                  <c:v>0.78547999999999996</c:v>
                </c:pt>
                <c:pt idx="3776">
                  <c:v>0.78668000000000005</c:v>
                </c:pt>
                <c:pt idx="3777">
                  <c:v>0.78788000000000002</c:v>
                </c:pt>
                <c:pt idx="3778">
                  <c:v>0.78908</c:v>
                </c:pt>
                <c:pt idx="3779">
                  <c:v>0.79027999999999998</c:v>
                </c:pt>
                <c:pt idx="3780">
                  <c:v>0.79147999999999996</c:v>
                </c:pt>
                <c:pt idx="3781">
                  <c:v>0.79268000000000005</c:v>
                </c:pt>
                <c:pt idx="3782">
                  <c:v>0.79388000000000003</c:v>
                </c:pt>
                <c:pt idx="3783">
                  <c:v>0.79508000000000001</c:v>
                </c:pt>
                <c:pt idx="3784">
                  <c:v>0.79627999999999999</c:v>
                </c:pt>
                <c:pt idx="3785">
                  <c:v>0.79747999999999997</c:v>
                </c:pt>
                <c:pt idx="3786">
                  <c:v>0.79869000000000001</c:v>
                </c:pt>
                <c:pt idx="3787">
                  <c:v>0.79988999999999999</c:v>
                </c:pt>
                <c:pt idx="3788">
                  <c:v>0.80108999999999997</c:v>
                </c:pt>
                <c:pt idx="3789">
                  <c:v>0.80228999999999995</c:v>
                </c:pt>
                <c:pt idx="3790">
                  <c:v>0.80349000000000004</c:v>
                </c:pt>
                <c:pt idx="3791">
                  <c:v>0.80469000000000002</c:v>
                </c:pt>
                <c:pt idx="3792">
                  <c:v>0.80589</c:v>
                </c:pt>
                <c:pt idx="3793">
                  <c:v>0.80708999999999997</c:v>
                </c:pt>
                <c:pt idx="3794">
                  <c:v>0.80828999999999995</c:v>
                </c:pt>
                <c:pt idx="3795">
                  <c:v>0.80949000000000004</c:v>
                </c:pt>
                <c:pt idx="3796">
                  <c:v>0.81069000000000002</c:v>
                </c:pt>
                <c:pt idx="3797">
                  <c:v>0.81189</c:v>
                </c:pt>
                <c:pt idx="3798">
                  <c:v>0.81308999999999998</c:v>
                </c:pt>
                <c:pt idx="3799">
                  <c:v>0.81428999999999996</c:v>
                </c:pt>
                <c:pt idx="3800">
                  <c:v>0.81549000000000005</c:v>
                </c:pt>
                <c:pt idx="3801">
                  <c:v>0.81669000000000003</c:v>
                </c:pt>
                <c:pt idx="3802">
                  <c:v>0.81789000000000001</c:v>
                </c:pt>
                <c:pt idx="3803">
                  <c:v>0.81908999999999998</c:v>
                </c:pt>
                <c:pt idx="3804">
                  <c:v>0.82171000000000005</c:v>
                </c:pt>
                <c:pt idx="3805">
                  <c:v>0.82448999999999995</c:v>
                </c:pt>
                <c:pt idx="3806">
                  <c:v>0.82726999999999995</c:v>
                </c:pt>
                <c:pt idx="3807">
                  <c:v>0.83004</c:v>
                </c:pt>
                <c:pt idx="3808">
                  <c:v>0.83282</c:v>
                </c:pt>
                <c:pt idx="3809">
                  <c:v>0.83560000000000001</c:v>
                </c:pt>
                <c:pt idx="3810">
                  <c:v>0.83836999999999995</c:v>
                </c:pt>
                <c:pt idx="3811">
                  <c:v>0.84114999999999995</c:v>
                </c:pt>
                <c:pt idx="3812">
                  <c:v>0.84392999999999996</c:v>
                </c:pt>
                <c:pt idx="3813">
                  <c:v>0.84670000000000001</c:v>
                </c:pt>
                <c:pt idx="3814">
                  <c:v>0.84948000000000001</c:v>
                </c:pt>
                <c:pt idx="3815">
                  <c:v>0.85226000000000002</c:v>
                </c:pt>
                <c:pt idx="3816">
                  <c:v>0.85502999999999996</c:v>
                </c:pt>
                <c:pt idx="3817">
                  <c:v>0.85780999999999996</c:v>
                </c:pt>
                <c:pt idx="3818">
                  <c:v>0.86058999999999997</c:v>
                </c:pt>
                <c:pt idx="3819">
                  <c:v>0.86336000000000002</c:v>
                </c:pt>
                <c:pt idx="3820">
                  <c:v>0.86614000000000002</c:v>
                </c:pt>
                <c:pt idx="3821">
                  <c:v>0.86892000000000003</c:v>
                </c:pt>
                <c:pt idx="3822">
                  <c:v>0.87168999999999996</c:v>
                </c:pt>
                <c:pt idx="3823">
                  <c:v>0.87446999999999997</c:v>
                </c:pt>
                <c:pt idx="3824">
                  <c:v>0.87724999999999997</c:v>
                </c:pt>
                <c:pt idx="3825">
                  <c:v>0.88002000000000002</c:v>
                </c:pt>
                <c:pt idx="3826">
                  <c:v>0.88280000000000003</c:v>
                </c:pt>
                <c:pt idx="3827">
                  <c:v>0.88558000000000003</c:v>
                </c:pt>
                <c:pt idx="3828">
                  <c:v>0.88834999999999997</c:v>
                </c:pt>
                <c:pt idx="3829">
                  <c:v>0.89112999999999998</c:v>
                </c:pt>
                <c:pt idx="3830">
                  <c:v>0.89390999999999998</c:v>
                </c:pt>
                <c:pt idx="3831">
                  <c:v>0.89668000000000003</c:v>
                </c:pt>
                <c:pt idx="3832">
                  <c:v>0.89946000000000004</c:v>
                </c:pt>
                <c:pt idx="3833">
                  <c:v>0.90224000000000004</c:v>
                </c:pt>
                <c:pt idx="3834">
                  <c:v>0.90500999999999998</c:v>
                </c:pt>
                <c:pt idx="3835">
                  <c:v>0.90778999999999999</c:v>
                </c:pt>
                <c:pt idx="3836">
                  <c:v>0.91056999999999999</c:v>
                </c:pt>
                <c:pt idx="3837">
                  <c:v>0.91334000000000004</c:v>
                </c:pt>
                <c:pt idx="3838">
                  <c:v>0.91612000000000005</c:v>
                </c:pt>
                <c:pt idx="3839">
                  <c:v>0.91890000000000005</c:v>
                </c:pt>
                <c:pt idx="3840">
                  <c:v>0.92166999999999999</c:v>
                </c:pt>
                <c:pt idx="3841">
                  <c:v>0.92444999999999999</c:v>
                </c:pt>
                <c:pt idx="3842">
                  <c:v>0.92723</c:v>
                </c:pt>
                <c:pt idx="3843">
                  <c:v>0.93</c:v>
                </c:pt>
                <c:pt idx="3844">
                  <c:v>0.93278000000000005</c:v>
                </c:pt>
                <c:pt idx="3845">
                  <c:v>0.93555999999999995</c:v>
                </c:pt>
                <c:pt idx="3846">
                  <c:v>0.93833</c:v>
                </c:pt>
                <c:pt idx="3847">
                  <c:v>0.94111</c:v>
                </c:pt>
                <c:pt idx="3848">
                  <c:v>0.94388000000000005</c:v>
                </c:pt>
                <c:pt idx="3849">
                  <c:v>0.94665999999999995</c:v>
                </c:pt>
                <c:pt idx="3850">
                  <c:v>0.94943999999999995</c:v>
                </c:pt>
                <c:pt idx="3851">
                  <c:v>0.95221</c:v>
                </c:pt>
                <c:pt idx="3852">
                  <c:v>0.95499000000000001</c:v>
                </c:pt>
                <c:pt idx="3853">
                  <c:v>0.95777000000000001</c:v>
                </c:pt>
                <c:pt idx="3854">
                  <c:v>0.96055000000000001</c:v>
                </c:pt>
                <c:pt idx="3855">
                  <c:v>0.96336999999999995</c:v>
                </c:pt>
                <c:pt idx="3856">
                  <c:v>0.96618999999999999</c:v>
                </c:pt>
                <c:pt idx="3857">
                  <c:v>0.96901000000000004</c:v>
                </c:pt>
                <c:pt idx="3858">
                  <c:v>0.97182999999999997</c:v>
                </c:pt>
                <c:pt idx="3859">
                  <c:v>0.97465000000000002</c:v>
                </c:pt>
                <c:pt idx="3860">
                  <c:v>0.97746999999999995</c:v>
                </c:pt>
                <c:pt idx="3861">
                  <c:v>0.98028999999999999</c:v>
                </c:pt>
                <c:pt idx="3862">
                  <c:v>0.98311000000000004</c:v>
                </c:pt>
                <c:pt idx="3863">
                  <c:v>0.98592999999999997</c:v>
                </c:pt>
                <c:pt idx="3864">
                  <c:v>0.98875000000000002</c:v>
                </c:pt>
                <c:pt idx="3865">
                  <c:v>0.99156</c:v>
                </c:pt>
                <c:pt idx="3866">
                  <c:v>0.99438000000000004</c:v>
                </c:pt>
                <c:pt idx="3867">
                  <c:v>0.99719999999999998</c:v>
                </c:pt>
                <c:pt idx="3868">
                  <c:v>1</c:v>
                </c:pt>
                <c:pt idx="3869">
                  <c:v>1.0027999999999999</c:v>
                </c:pt>
                <c:pt idx="3870">
                  <c:v>1.0057</c:v>
                </c:pt>
                <c:pt idx="3871">
                  <c:v>1.0085</c:v>
                </c:pt>
                <c:pt idx="3872">
                  <c:v>1.0113000000000001</c:v>
                </c:pt>
                <c:pt idx="3873">
                  <c:v>1.0141</c:v>
                </c:pt>
                <c:pt idx="3874">
                  <c:v>1.0168999999999999</c:v>
                </c:pt>
                <c:pt idx="3875">
                  <c:v>1.0198</c:v>
                </c:pt>
                <c:pt idx="3876">
                  <c:v>1.0226</c:v>
                </c:pt>
                <c:pt idx="3877">
                  <c:v>1.0254000000000001</c:v>
                </c:pt>
                <c:pt idx="3878">
                  <c:v>1.0282</c:v>
                </c:pt>
                <c:pt idx="3879">
                  <c:v>1.0309999999999999</c:v>
                </c:pt>
                <c:pt idx="3880">
                  <c:v>1.0339</c:v>
                </c:pt>
                <c:pt idx="3881">
                  <c:v>1.0367</c:v>
                </c:pt>
                <c:pt idx="3882">
                  <c:v>1.0395000000000001</c:v>
                </c:pt>
                <c:pt idx="3883">
                  <c:v>1.0423</c:v>
                </c:pt>
                <c:pt idx="3884">
                  <c:v>1.0450999999999999</c:v>
                </c:pt>
                <c:pt idx="3885">
                  <c:v>1.048</c:v>
                </c:pt>
                <c:pt idx="3886">
                  <c:v>1.0508</c:v>
                </c:pt>
                <c:pt idx="3887">
                  <c:v>1.0536000000000001</c:v>
                </c:pt>
                <c:pt idx="3888">
                  <c:v>1.0564</c:v>
                </c:pt>
                <c:pt idx="3889">
                  <c:v>1.0591999999999999</c:v>
                </c:pt>
                <c:pt idx="3890">
                  <c:v>1.0621</c:v>
                </c:pt>
                <c:pt idx="3891">
                  <c:v>1.0649</c:v>
                </c:pt>
                <c:pt idx="3892">
                  <c:v>1.0677000000000001</c:v>
                </c:pt>
                <c:pt idx="3893">
                  <c:v>1.0705</c:v>
                </c:pt>
                <c:pt idx="3894">
                  <c:v>1.0732999999999999</c:v>
                </c:pt>
                <c:pt idx="3895">
                  <c:v>1.0761000000000001</c:v>
                </c:pt>
                <c:pt idx="3896">
                  <c:v>1.079</c:v>
                </c:pt>
                <c:pt idx="3897">
                  <c:v>1.0818000000000001</c:v>
                </c:pt>
                <c:pt idx="3898">
                  <c:v>1.0846</c:v>
                </c:pt>
                <c:pt idx="3899">
                  <c:v>1.0873999999999999</c:v>
                </c:pt>
                <c:pt idx="3900">
                  <c:v>1.0902000000000001</c:v>
                </c:pt>
                <c:pt idx="3901">
                  <c:v>1.0931</c:v>
                </c:pt>
                <c:pt idx="3902">
                  <c:v>1.0959000000000001</c:v>
                </c:pt>
                <c:pt idx="3903">
                  <c:v>1.0987</c:v>
                </c:pt>
                <c:pt idx="3904">
                  <c:v>1.1014999999999999</c:v>
                </c:pt>
                <c:pt idx="3905">
                  <c:v>1.1043000000000001</c:v>
                </c:pt>
                <c:pt idx="3906">
                  <c:v>1.1072</c:v>
                </c:pt>
                <c:pt idx="3907">
                  <c:v>1.1100000000000001</c:v>
                </c:pt>
                <c:pt idx="3908">
                  <c:v>1.1128</c:v>
                </c:pt>
                <c:pt idx="3909">
                  <c:v>1.1155999999999999</c:v>
                </c:pt>
                <c:pt idx="3910">
                  <c:v>1.1184000000000001</c:v>
                </c:pt>
                <c:pt idx="3911">
                  <c:v>1.1213</c:v>
                </c:pt>
                <c:pt idx="3912">
                  <c:v>1.1241000000000001</c:v>
                </c:pt>
                <c:pt idx="3913">
                  <c:v>1.1269</c:v>
                </c:pt>
                <c:pt idx="3914">
                  <c:v>1.1296999999999999</c:v>
                </c:pt>
                <c:pt idx="3915">
                  <c:v>1.1325000000000001</c:v>
                </c:pt>
                <c:pt idx="3916">
                  <c:v>1.1354</c:v>
                </c:pt>
                <c:pt idx="3917">
                  <c:v>1.1382000000000001</c:v>
                </c:pt>
                <c:pt idx="3918">
                  <c:v>1.141</c:v>
                </c:pt>
                <c:pt idx="3919">
                  <c:v>1.1437999999999999</c:v>
                </c:pt>
                <c:pt idx="3920">
                  <c:v>1.1472</c:v>
                </c:pt>
                <c:pt idx="3921">
                  <c:v>1.1512</c:v>
                </c:pt>
                <c:pt idx="3922">
                  <c:v>1.1552</c:v>
                </c:pt>
                <c:pt idx="3923">
                  <c:v>1.1592</c:v>
                </c:pt>
                <c:pt idx="3924">
                  <c:v>1.1631</c:v>
                </c:pt>
                <c:pt idx="3925">
                  <c:v>1.1671</c:v>
                </c:pt>
                <c:pt idx="3926">
                  <c:v>1.1711</c:v>
                </c:pt>
                <c:pt idx="3927">
                  <c:v>1.1751</c:v>
                </c:pt>
                <c:pt idx="3928">
                  <c:v>1.1791</c:v>
                </c:pt>
                <c:pt idx="3929">
                  <c:v>1.1830000000000001</c:v>
                </c:pt>
                <c:pt idx="3930">
                  <c:v>1.1870000000000001</c:v>
                </c:pt>
                <c:pt idx="3931">
                  <c:v>1.1910000000000001</c:v>
                </c:pt>
                <c:pt idx="3932">
                  <c:v>1.1950000000000001</c:v>
                </c:pt>
                <c:pt idx="3933">
                  <c:v>1.1990000000000001</c:v>
                </c:pt>
                <c:pt idx="3934">
                  <c:v>1.2029000000000001</c:v>
                </c:pt>
                <c:pt idx="3935">
                  <c:v>1.2069000000000001</c:v>
                </c:pt>
                <c:pt idx="3936">
                  <c:v>1.2109000000000001</c:v>
                </c:pt>
                <c:pt idx="3937">
                  <c:v>1.2149000000000001</c:v>
                </c:pt>
                <c:pt idx="3938">
                  <c:v>1.2188000000000001</c:v>
                </c:pt>
                <c:pt idx="3939">
                  <c:v>1.2228000000000001</c:v>
                </c:pt>
                <c:pt idx="3940">
                  <c:v>1.2267999999999999</c:v>
                </c:pt>
                <c:pt idx="3941">
                  <c:v>1.2307999999999999</c:v>
                </c:pt>
                <c:pt idx="3942">
                  <c:v>1.2347999999999999</c:v>
                </c:pt>
                <c:pt idx="3943">
                  <c:v>1.2386999999999999</c:v>
                </c:pt>
                <c:pt idx="3944">
                  <c:v>1.2426999999999999</c:v>
                </c:pt>
                <c:pt idx="3945">
                  <c:v>1.2466999999999999</c:v>
                </c:pt>
                <c:pt idx="3946">
                  <c:v>1.2506999999999999</c:v>
                </c:pt>
                <c:pt idx="3947">
                  <c:v>1.2546999999999999</c:v>
                </c:pt>
                <c:pt idx="3948">
                  <c:v>1.2585999999999999</c:v>
                </c:pt>
                <c:pt idx="3949">
                  <c:v>1.2625999999999999</c:v>
                </c:pt>
                <c:pt idx="3950">
                  <c:v>1.2665999999999999</c:v>
                </c:pt>
                <c:pt idx="3951">
                  <c:v>1.2706</c:v>
                </c:pt>
                <c:pt idx="3952">
                  <c:v>1.2745</c:v>
                </c:pt>
                <c:pt idx="3953">
                  <c:v>1.2785</c:v>
                </c:pt>
                <c:pt idx="3954">
                  <c:v>1.2825</c:v>
                </c:pt>
                <c:pt idx="3955">
                  <c:v>1.2865</c:v>
                </c:pt>
                <c:pt idx="3956">
                  <c:v>1.2905</c:v>
                </c:pt>
                <c:pt idx="3957">
                  <c:v>1.2944</c:v>
                </c:pt>
                <c:pt idx="3958">
                  <c:v>1.2984</c:v>
                </c:pt>
                <c:pt idx="3959">
                  <c:v>1.3024</c:v>
                </c:pt>
                <c:pt idx="3960">
                  <c:v>1.3064</c:v>
                </c:pt>
                <c:pt idx="3961">
                  <c:v>1.3103</c:v>
                </c:pt>
                <c:pt idx="3962">
                  <c:v>1.3143</c:v>
                </c:pt>
                <c:pt idx="3963">
                  <c:v>1.3183</c:v>
                </c:pt>
                <c:pt idx="3964">
                  <c:v>1.3223</c:v>
                </c:pt>
                <c:pt idx="3965">
                  <c:v>1.3263</c:v>
                </c:pt>
                <c:pt idx="3966">
                  <c:v>1.3302</c:v>
                </c:pt>
                <c:pt idx="3967">
                  <c:v>1.3342000000000001</c:v>
                </c:pt>
                <c:pt idx="3968">
                  <c:v>1.3382000000000001</c:v>
                </c:pt>
                <c:pt idx="3969">
                  <c:v>1.3422000000000001</c:v>
                </c:pt>
                <c:pt idx="3970">
                  <c:v>1.3462000000000001</c:v>
                </c:pt>
                <c:pt idx="3971">
                  <c:v>1.3501000000000001</c:v>
                </c:pt>
                <c:pt idx="3972">
                  <c:v>1.3541000000000001</c:v>
                </c:pt>
                <c:pt idx="3973">
                  <c:v>1.3581000000000001</c:v>
                </c:pt>
                <c:pt idx="3974">
                  <c:v>1.3617999999999999</c:v>
                </c:pt>
                <c:pt idx="3975">
                  <c:v>1.3641000000000001</c:v>
                </c:pt>
                <c:pt idx="3976">
                  <c:v>1.3664000000000001</c:v>
                </c:pt>
                <c:pt idx="3977">
                  <c:v>1.3687</c:v>
                </c:pt>
                <c:pt idx="3978">
                  <c:v>1.371</c:v>
                </c:pt>
                <c:pt idx="3979">
                  <c:v>1.3733</c:v>
                </c:pt>
                <c:pt idx="3980">
                  <c:v>1.3755999999999999</c:v>
                </c:pt>
                <c:pt idx="3981">
                  <c:v>1.3778999999999999</c:v>
                </c:pt>
                <c:pt idx="3982">
                  <c:v>1.3802000000000001</c:v>
                </c:pt>
                <c:pt idx="3983">
                  <c:v>1.3825000000000001</c:v>
                </c:pt>
                <c:pt idx="3984">
                  <c:v>1.3848</c:v>
                </c:pt>
                <c:pt idx="3985">
                  <c:v>1.3871</c:v>
                </c:pt>
                <c:pt idx="3986">
                  <c:v>1.3894</c:v>
                </c:pt>
                <c:pt idx="3987">
                  <c:v>1.3916999999999999</c:v>
                </c:pt>
                <c:pt idx="3988">
                  <c:v>1.3939999999999999</c:v>
                </c:pt>
                <c:pt idx="3989">
                  <c:v>1.3963000000000001</c:v>
                </c:pt>
                <c:pt idx="3990">
                  <c:v>1.3985000000000001</c:v>
                </c:pt>
                <c:pt idx="3991">
                  <c:v>1.4008</c:v>
                </c:pt>
                <c:pt idx="3992">
                  <c:v>1.4031</c:v>
                </c:pt>
                <c:pt idx="3993">
                  <c:v>1.4054</c:v>
                </c:pt>
                <c:pt idx="3994">
                  <c:v>1.4077</c:v>
                </c:pt>
                <c:pt idx="3995">
                  <c:v>1.41</c:v>
                </c:pt>
                <c:pt idx="3996">
                  <c:v>1.4123000000000001</c:v>
                </c:pt>
                <c:pt idx="3997">
                  <c:v>1.4146000000000001</c:v>
                </c:pt>
                <c:pt idx="3998">
                  <c:v>1.4169</c:v>
                </c:pt>
                <c:pt idx="3999">
                  <c:v>1.4192</c:v>
                </c:pt>
                <c:pt idx="4000">
                  <c:v>1.4215</c:v>
                </c:pt>
                <c:pt idx="4001">
                  <c:v>1.4238</c:v>
                </c:pt>
                <c:pt idx="4002">
                  <c:v>1.4260999999999999</c:v>
                </c:pt>
                <c:pt idx="4003">
                  <c:v>1.4289000000000001</c:v>
                </c:pt>
                <c:pt idx="4004">
                  <c:v>1.4322999999999999</c:v>
                </c:pt>
                <c:pt idx="4005">
                  <c:v>1.4358</c:v>
                </c:pt>
                <c:pt idx="4006">
                  <c:v>1.4393</c:v>
                </c:pt>
                <c:pt idx="4007">
                  <c:v>1.4427000000000001</c:v>
                </c:pt>
                <c:pt idx="4008">
                  <c:v>1.4461999999999999</c:v>
                </c:pt>
                <c:pt idx="4009">
                  <c:v>1.4497</c:v>
                </c:pt>
                <c:pt idx="4010">
                  <c:v>1.4531000000000001</c:v>
                </c:pt>
                <c:pt idx="4011">
                  <c:v>1.4565999999999999</c:v>
                </c:pt>
                <c:pt idx="4012">
                  <c:v>1.46</c:v>
                </c:pt>
                <c:pt idx="4013">
                  <c:v>1.4635</c:v>
                </c:pt>
                <c:pt idx="4014">
                  <c:v>1.4670000000000001</c:v>
                </c:pt>
                <c:pt idx="4015">
                  <c:v>1.4703999999999999</c:v>
                </c:pt>
                <c:pt idx="4016">
                  <c:v>1.4739</c:v>
                </c:pt>
                <c:pt idx="4017">
                  <c:v>1.4774</c:v>
                </c:pt>
                <c:pt idx="4018">
                  <c:v>1.4807999999999999</c:v>
                </c:pt>
                <c:pt idx="4019">
                  <c:v>1.4843</c:v>
                </c:pt>
                <c:pt idx="4020">
                  <c:v>1.4878</c:v>
                </c:pt>
                <c:pt idx="4021">
                  <c:v>1.4912000000000001</c:v>
                </c:pt>
                <c:pt idx="4022">
                  <c:v>1.4946999999999999</c:v>
                </c:pt>
                <c:pt idx="4023">
                  <c:v>1.4982</c:v>
                </c:pt>
                <c:pt idx="4024">
                  <c:v>1.5016</c:v>
                </c:pt>
                <c:pt idx="4025">
                  <c:v>1.5051000000000001</c:v>
                </c:pt>
                <c:pt idx="4026">
                  <c:v>1.5085</c:v>
                </c:pt>
                <c:pt idx="4027">
                  <c:v>1.512</c:v>
                </c:pt>
                <c:pt idx="4028">
                  <c:v>1.5155000000000001</c:v>
                </c:pt>
                <c:pt idx="4029">
                  <c:v>1.5188999999999999</c:v>
                </c:pt>
                <c:pt idx="4030">
                  <c:v>1.5224</c:v>
                </c:pt>
                <c:pt idx="4031">
                  <c:v>1.5259</c:v>
                </c:pt>
                <c:pt idx="4032">
                  <c:v>1.5293000000000001</c:v>
                </c:pt>
                <c:pt idx="4033">
                  <c:v>1.5327999999999999</c:v>
                </c:pt>
                <c:pt idx="4034">
                  <c:v>1.5363</c:v>
                </c:pt>
                <c:pt idx="4035">
                  <c:v>1.5397000000000001</c:v>
                </c:pt>
                <c:pt idx="4036">
                  <c:v>1.5431999999999999</c:v>
                </c:pt>
                <c:pt idx="4037">
                  <c:v>1.5467</c:v>
                </c:pt>
                <c:pt idx="4038">
                  <c:v>1.5501</c:v>
                </c:pt>
                <c:pt idx="4039">
                  <c:v>1.5536000000000001</c:v>
                </c:pt>
                <c:pt idx="4040">
                  <c:v>1.5569999999999999</c:v>
                </c:pt>
                <c:pt idx="4041">
                  <c:v>1.5605</c:v>
                </c:pt>
                <c:pt idx="4042">
                  <c:v>1.5640000000000001</c:v>
                </c:pt>
                <c:pt idx="4043">
                  <c:v>1.5673999999999999</c:v>
                </c:pt>
                <c:pt idx="4044">
                  <c:v>1.5709</c:v>
                </c:pt>
                <c:pt idx="4045">
                  <c:v>1.5744</c:v>
                </c:pt>
                <c:pt idx="4046">
                  <c:v>1.5778000000000001</c:v>
                </c:pt>
                <c:pt idx="4047">
                  <c:v>1.5812999999999999</c:v>
                </c:pt>
                <c:pt idx="4048">
                  <c:v>1.5848</c:v>
                </c:pt>
                <c:pt idx="4049">
                  <c:v>1.5882000000000001</c:v>
                </c:pt>
                <c:pt idx="4050">
                  <c:v>1.5916999999999999</c:v>
                </c:pt>
                <c:pt idx="4051">
                  <c:v>1.5952</c:v>
                </c:pt>
                <c:pt idx="4052">
                  <c:v>1.5986</c:v>
                </c:pt>
                <c:pt idx="4053">
                  <c:v>1.6021000000000001</c:v>
                </c:pt>
                <c:pt idx="4054">
                  <c:v>1.6054999999999999</c:v>
                </c:pt>
                <c:pt idx="4055">
                  <c:v>1.609</c:v>
                </c:pt>
                <c:pt idx="4056">
                  <c:v>1.6125</c:v>
                </c:pt>
                <c:pt idx="4057">
                  <c:v>1.6158999999999999</c:v>
                </c:pt>
                <c:pt idx="4058">
                  <c:v>1.6194</c:v>
                </c:pt>
                <c:pt idx="4059">
                  <c:v>1.6229</c:v>
                </c:pt>
                <c:pt idx="4060">
                  <c:v>1.6263000000000001</c:v>
                </c:pt>
                <c:pt idx="4061">
                  <c:v>1.6297999999999999</c:v>
                </c:pt>
                <c:pt idx="4062">
                  <c:v>1.6333</c:v>
                </c:pt>
                <c:pt idx="4063">
                  <c:v>1.6367</c:v>
                </c:pt>
                <c:pt idx="4064">
                  <c:v>1.6402000000000001</c:v>
                </c:pt>
                <c:pt idx="4065">
                  <c:v>1.6435999999999999</c:v>
                </c:pt>
                <c:pt idx="4066">
                  <c:v>1.6471</c:v>
                </c:pt>
                <c:pt idx="4067">
                  <c:v>1.6506000000000001</c:v>
                </c:pt>
                <c:pt idx="4068">
                  <c:v>1.6539999999999999</c:v>
                </c:pt>
                <c:pt idx="4069">
                  <c:v>1.6575</c:v>
                </c:pt>
                <c:pt idx="4070">
                  <c:v>1.661</c:v>
                </c:pt>
                <c:pt idx="4071">
                  <c:v>1.6644000000000001</c:v>
                </c:pt>
                <c:pt idx="4072">
                  <c:v>1.6678999999999999</c:v>
                </c:pt>
                <c:pt idx="4073">
                  <c:v>1.6714</c:v>
                </c:pt>
                <c:pt idx="4074">
                  <c:v>1.6748000000000001</c:v>
                </c:pt>
                <c:pt idx="4075">
                  <c:v>1.6782999999999999</c:v>
                </c:pt>
                <c:pt idx="4076">
                  <c:v>1.6818</c:v>
                </c:pt>
                <c:pt idx="4077">
                  <c:v>1.6852</c:v>
                </c:pt>
                <c:pt idx="4078">
                  <c:v>1.6887000000000001</c:v>
                </c:pt>
                <c:pt idx="4079">
                  <c:v>1.6920999999999999</c:v>
                </c:pt>
                <c:pt idx="4080">
                  <c:v>1.6956</c:v>
                </c:pt>
                <c:pt idx="4081">
                  <c:v>1.6991000000000001</c:v>
                </c:pt>
                <c:pt idx="4082">
                  <c:v>1.7024999999999999</c:v>
                </c:pt>
                <c:pt idx="4083">
                  <c:v>1.706</c:v>
                </c:pt>
                <c:pt idx="4084">
                  <c:v>1.7095</c:v>
                </c:pt>
                <c:pt idx="4085">
                  <c:v>1.7135</c:v>
                </c:pt>
                <c:pt idx="4086">
                  <c:v>1.7177</c:v>
                </c:pt>
                <c:pt idx="4087">
                  <c:v>1.722</c:v>
                </c:pt>
                <c:pt idx="4088">
                  <c:v>1.7262</c:v>
                </c:pt>
                <c:pt idx="4089">
                  <c:v>1.7303999999999999</c:v>
                </c:pt>
                <c:pt idx="4090">
                  <c:v>1.7346999999999999</c:v>
                </c:pt>
                <c:pt idx="4091">
                  <c:v>1.7388999999999999</c:v>
                </c:pt>
                <c:pt idx="4092">
                  <c:v>1.7431000000000001</c:v>
                </c:pt>
                <c:pt idx="4093">
                  <c:v>1.7474000000000001</c:v>
                </c:pt>
                <c:pt idx="4094">
                  <c:v>1.7516</c:v>
                </c:pt>
                <c:pt idx="4095">
                  <c:v>1.7558</c:v>
                </c:pt>
                <c:pt idx="4096">
                  <c:v>1.7601</c:v>
                </c:pt>
                <c:pt idx="4097">
                  <c:v>1.7643</c:v>
                </c:pt>
                <c:pt idx="4098">
                  <c:v>1.7685</c:v>
                </c:pt>
                <c:pt idx="4099">
                  <c:v>1.7727999999999999</c:v>
                </c:pt>
                <c:pt idx="4100">
                  <c:v>1.7769999999999999</c:v>
                </c:pt>
                <c:pt idx="4101">
                  <c:v>1.7811999999999999</c:v>
                </c:pt>
                <c:pt idx="4102">
                  <c:v>1.7855000000000001</c:v>
                </c:pt>
                <c:pt idx="4103">
                  <c:v>1.7897000000000001</c:v>
                </c:pt>
                <c:pt idx="4104">
                  <c:v>1.7939000000000001</c:v>
                </c:pt>
                <c:pt idx="4105">
                  <c:v>1.7982</c:v>
                </c:pt>
                <c:pt idx="4106">
                  <c:v>1.8024</c:v>
                </c:pt>
                <c:pt idx="4107">
                  <c:v>1.8066</c:v>
                </c:pt>
                <c:pt idx="4108">
                  <c:v>1.8109</c:v>
                </c:pt>
                <c:pt idx="4109">
                  <c:v>1.8150999999999999</c:v>
                </c:pt>
                <c:pt idx="4110">
                  <c:v>1.8193999999999999</c:v>
                </c:pt>
                <c:pt idx="4111">
                  <c:v>1.8236000000000001</c:v>
                </c:pt>
                <c:pt idx="4112">
                  <c:v>1.8278000000000001</c:v>
                </c:pt>
                <c:pt idx="4113">
                  <c:v>1.8321000000000001</c:v>
                </c:pt>
                <c:pt idx="4114">
                  <c:v>1.8363</c:v>
                </c:pt>
                <c:pt idx="4115">
                  <c:v>1.8405</c:v>
                </c:pt>
                <c:pt idx="4116">
                  <c:v>1.8448</c:v>
                </c:pt>
                <c:pt idx="4117">
                  <c:v>1.849</c:v>
                </c:pt>
                <c:pt idx="4118">
                  <c:v>1.8532</c:v>
                </c:pt>
                <c:pt idx="4119">
                  <c:v>1.8574999999999999</c:v>
                </c:pt>
                <c:pt idx="4120">
                  <c:v>1.8616999999999999</c:v>
                </c:pt>
                <c:pt idx="4121">
                  <c:v>1.8658999999999999</c:v>
                </c:pt>
                <c:pt idx="4122">
                  <c:v>1.8702000000000001</c:v>
                </c:pt>
                <c:pt idx="4123">
                  <c:v>1.8744000000000001</c:v>
                </c:pt>
                <c:pt idx="4124">
                  <c:v>1.8786</c:v>
                </c:pt>
                <c:pt idx="4125">
                  <c:v>1.8829</c:v>
                </c:pt>
                <c:pt idx="4126">
                  <c:v>1.8871</c:v>
                </c:pt>
                <c:pt idx="4127">
                  <c:v>1.8913</c:v>
                </c:pt>
                <c:pt idx="4128">
                  <c:v>1.8956</c:v>
                </c:pt>
                <c:pt idx="4129">
                  <c:v>1.8997999999999999</c:v>
                </c:pt>
                <c:pt idx="4130">
                  <c:v>1.9039999999999999</c:v>
                </c:pt>
                <c:pt idx="4131">
                  <c:v>1.9083000000000001</c:v>
                </c:pt>
                <c:pt idx="4132">
                  <c:v>1.9125000000000001</c:v>
                </c:pt>
                <c:pt idx="4133">
                  <c:v>1.9167000000000001</c:v>
                </c:pt>
                <c:pt idx="4134">
                  <c:v>1.921</c:v>
                </c:pt>
                <c:pt idx="4135">
                  <c:v>1.9252</c:v>
                </c:pt>
                <c:pt idx="4136">
                  <c:v>1.9294</c:v>
                </c:pt>
                <c:pt idx="4137">
                  <c:v>1.9349000000000001</c:v>
                </c:pt>
                <c:pt idx="4138">
                  <c:v>1.9419</c:v>
                </c:pt>
                <c:pt idx="4139">
                  <c:v>1.9488000000000001</c:v>
                </c:pt>
                <c:pt idx="4140">
                  <c:v>1.9557</c:v>
                </c:pt>
                <c:pt idx="4141">
                  <c:v>1.9625999999999999</c:v>
                </c:pt>
                <c:pt idx="4142">
                  <c:v>1.9695</c:v>
                </c:pt>
                <c:pt idx="4143">
                  <c:v>1.9763999999999999</c:v>
                </c:pt>
                <c:pt idx="4144">
                  <c:v>1.9833000000000001</c:v>
                </c:pt>
                <c:pt idx="4145">
                  <c:v>1.9903</c:v>
                </c:pt>
                <c:pt idx="4146">
                  <c:v>1.9972000000000001</c:v>
                </c:pt>
                <c:pt idx="4147">
                  <c:v>2.0041000000000002</c:v>
                </c:pt>
                <c:pt idx="4148">
                  <c:v>2.0110000000000001</c:v>
                </c:pt>
                <c:pt idx="4149">
                  <c:v>2.0179</c:v>
                </c:pt>
                <c:pt idx="4150">
                  <c:v>2.0247999999999999</c:v>
                </c:pt>
                <c:pt idx="4151">
                  <c:v>2.0318000000000001</c:v>
                </c:pt>
                <c:pt idx="4152">
                  <c:v>2.0387</c:v>
                </c:pt>
                <c:pt idx="4153">
                  <c:v>2.0455999999999999</c:v>
                </c:pt>
                <c:pt idx="4154">
                  <c:v>2.0525000000000002</c:v>
                </c:pt>
                <c:pt idx="4155">
                  <c:v>2.0594000000000001</c:v>
                </c:pt>
                <c:pt idx="4156">
                  <c:v>2.0663</c:v>
                </c:pt>
                <c:pt idx="4157">
                  <c:v>2.0733000000000001</c:v>
                </c:pt>
                <c:pt idx="4158">
                  <c:v>2.0802</c:v>
                </c:pt>
                <c:pt idx="4159">
                  <c:v>2.0871</c:v>
                </c:pt>
                <c:pt idx="4160">
                  <c:v>2.0939999999999999</c:v>
                </c:pt>
                <c:pt idx="4161">
                  <c:v>2.1009000000000002</c:v>
                </c:pt>
                <c:pt idx="4162">
                  <c:v>2.1078000000000001</c:v>
                </c:pt>
                <c:pt idx="4163">
                  <c:v>2.1147</c:v>
                </c:pt>
                <c:pt idx="4164">
                  <c:v>2.1217000000000001</c:v>
                </c:pt>
                <c:pt idx="4165">
                  <c:v>2.1286</c:v>
                </c:pt>
                <c:pt idx="4166">
                  <c:v>2.1355</c:v>
                </c:pt>
                <c:pt idx="4167">
                  <c:v>2.141</c:v>
                </c:pt>
                <c:pt idx="4168">
                  <c:v>2.1461999999999999</c:v>
                </c:pt>
                <c:pt idx="4169">
                  <c:v>2.1513</c:v>
                </c:pt>
                <c:pt idx="4170">
                  <c:v>2.1564999999999999</c:v>
                </c:pt>
                <c:pt idx="4171">
                  <c:v>2.1616</c:v>
                </c:pt>
                <c:pt idx="4172">
                  <c:v>2.1667999999999998</c:v>
                </c:pt>
                <c:pt idx="4173">
                  <c:v>2.1718999999999999</c:v>
                </c:pt>
                <c:pt idx="4174">
                  <c:v>2.1770999999999998</c:v>
                </c:pt>
                <c:pt idx="4175">
                  <c:v>2.1821999999999999</c:v>
                </c:pt>
                <c:pt idx="4176">
                  <c:v>2.1873999999999998</c:v>
                </c:pt>
                <c:pt idx="4177">
                  <c:v>2.1924999999999999</c:v>
                </c:pt>
                <c:pt idx="4178">
                  <c:v>2.1977000000000002</c:v>
                </c:pt>
                <c:pt idx="4179">
                  <c:v>2.2027999999999999</c:v>
                </c:pt>
                <c:pt idx="4180">
                  <c:v>2.2080000000000002</c:v>
                </c:pt>
                <c:pt idx="4181">
                  <c:v>2.2130999999999998</c:v>
                </c:pt>
                <c:pt idx="4182">
                  <c:v>2.2183000000000002</c:v>
                </c:pt>
                <c:pt idx="4183">
                  <c:v>2.2235</c:v>
                </c:pt>
                <c:pt idx="4184">
                  <c:v>2.2286000000000001</c:v>
                </c:pt>
                <c:pt idx="4185">
                  <c:v>2.2338</c:v>
                </c:pt>
                <c:pt idx="4186">
                  <c:v>2.2389000000000001</c:v>
                </c:pt>
                <c:pt idx="4187">
                  <c:v>2.2441</c:v>
                </c:pt>
                <c:pt idx="4188">
                  <c:v>2.2492000000000001</c:v>
                </c:pt>
                <c:pt idx="4189">
                  <c:v>2.2544</c:v>
                </c:pt>
                <c:pt idx="4190">
                  <c:v>2.2595000000000001</c:v>
                </c:pt>
                <c:pt idx="4191">
                  <c:v>2.2646999999999999</c:v>
                </c:pt>
                <c:pt idx="4192">
                  <c:v>2.2698</c:v>
                </c:pt>
                <c:pt idx="4193">
                  <c:v>2.2749999999999999</c:v>
                </c:pt>
                <c:pt idx="4194">
                  <c:v>2.2801</c:v>
                </c:pt>
                <c:pt idx="4195">
                  <c:v>2.2852999999999999</c:v>
                </c:pt>
                <c:pt idx="4196">
                  <c:v>2.2904</c:v>
                </c:pt>
                <c:pt idx="4197">
                  <c:v>2.2955999999999999</c:v>
                </c:pt>
                <c:pt idx="4198">
                  <c:v>2.3007</c:v>
                </c:pt>
                <c:pt idx="4199">
                  <c:v>2.3058999999999998</c:v>
                </c:pt>
                <c:pt idx="4200">
                  <c:v>2.3109999999999999</c:v>
                </c:pt>
                <c:pt idx="4201">
                  <c:v>2.3161999999999998</c:v>
                </c:pt>
                <c:pt idx="4202">
                  <c:v>2.3212999999999999</c:v>
                </c:pt>
                <c:pt idx="4203">
                  <c:v>2.3264999999999998</c:v>
                </c:pt>
                <c:pt idx="4204">
                  <c:v>2.3315999999999999</c:v>
                </c:pt>
                <c:pt idx="4205">
                  <c:v>2.3368000000000002</c:v>
                </c:pt>
                <c:pt idx="4206">
                  <c:v>2.3418999999999999</c:v>
                </c:pt>
                <c:pt idx="4207">
                  <c:v>2.3471000000000002</c:v>
                </c:pt>
                <c:pt idx="4208">
                  <c:v>2.3521999999999998</c:v>
                </c:pt>
                <c:pt idx="4209">
                  <c:v>2.3574000000000002</c:v>
                </c:pt>
                <c:pt idx="4210">
                  <c:v>2.3624999999999998</c:v>
                </c:pt>
                <c:pt idx="4211">
                  <c:v>2.3677000000000001</c:v>
                </c:pt>
                <c:pt idx="4212">
                  <c:v>2.3727999999999998</c:v>
                </c:pt>
                <c:pt idx="4213">
                  <c:v>2.3780000000000001</c:v>
                </c:pt>
                <c:pt idx="4214">
                  <c:v>2.3831000000000002</c:v>
                </c:pt>
                <c:pt idx="4215">
                  <c:v>2.3883000000000001</c:v>
                </c:pt>
                <c:pt idx="4216">
                  <c:v>2.3934000000000002</c:v>
                </c:pt>
                <c:pt idx="4217">
                  <c:v>2.3986000000000001</c:v>
                </c:pt>
                <c:pt idx="4218">
                  <c:v>2.4037000000000002</c:v>
                </c:pt>
                <c:pt idx="4219">
                  <c:v>2.4089</c:v>
                </c:pt>
                <c:pt idx="4220">
                  <c:v>2.4140000000000001</c:v>
                </c:pt>
                <c:pt idx="4221">
                  <c:v>2.4192</c:v>
                </c:pt>
                <c:pt idx="4222">
                  <c:v>2.4243000000000001</c:v>
                </c:pt>
                <c:pt idx="4223">
                  <c:v>2.4295</c:v>
                </c:pt>
                <c:pt idx="4224">
                  <c:v>2.4346000000000001</c:v>
                </c:pt>
                <c:pt idx="4225">
                  <c:v>2.4398</c:v>
                </c:pt>
                <c:pt idx="4226">
                  <c:v>2.4449000000000001</c:v>
                </c:pt>
                <c:pt idx="4227">
                  <c:v>2.4500999999999999</c:v>
                </c:pt>
                <c:pt idx="4228">
                  <c:v>2.4552</c:v>
                </c:pt>
                <c:pt idx="4229">
                  <c:v>2.4603999999999999</c:v>
                </c:pt>
                <c:pt idx="4230">
                  <c:v>2.4655</c:v>
                </c:pt>
                <c:pt idx="4231">
                  <c:v>2.4706999999999999</c:v>
                </c:pt>
                <c:pt idx="4232">
                  <c:v>2.4758</c:v>
                </c:pt>
                <c:pt idx="4233">
                  <c:v>2.4809999999999999</c:v>
                </c:pt>
                <c:pt idx="4234">
                  <c:v>2.4861</c:v>
                </c:pt>
                <c:pt idx="4235">
                  <c:v>2.4912999999999998</c:v>
                </c:pt>
                <c:pt idx="4236">
                  <c:v>2.4964</c:v>
                </c:pt>
                <c:pt idx="4237">
                  <c:v>2.5015999999999998</c:v>
                </c:pt>
                <c:pt idx="4238">
                  <c:v>2.5066999999999999</c:v>
                </c:pt>
                <c:pt idx="4239">
                  <c:v>2.5118999999999998</c:v>
                </c:pt>
                <c:pt idx="4240">
                  <c:v>2.5169999999999999</c:v>
                </c:pt>
                <c:pt idx="4241">
                  <c:v>2.5222000000000002</c:v>
                </c:pt>
                <c:pt idx="4242">
                  <c:v>2.5272999999999999</c:v>
                </c:pt>
                <c:pt idx="4243">
                  <c:v>2.5325000000000002</c:v>
                </c:pt>
                <c:pt idx="4244">
                  <c:v>2.5375999999999999</c:v>
                </c:pt>
                <c:pt idx="4245">
                  <c:v>2.5428000000000002</c:v>
                </c:pt>
                <c:pt idx="4246">
                  <c:v>2.5478999999999998</c:v>
                </c:pt>
                <c:pt idx="4247">
                  <c:v>2.5531000000000001</c:v>
                </c:pt>
                <c:pt idx="4248">
                  <c:v>2.5581999999999998</c:v>
                </c:pt>
                <c:pt idx="4249">
                  <c:v>2.5634000000000001</c:v>
                </c:pt>
                <c:pt idx="4250">
                  <c:v>2.5684999999999998</c:v>
                </c:pt>
                <c:pt idx="4251">
                  <c:v>2.5737000000000001</c:v>
                </c:pt>
                <c:pt idx="4252">
                  <c:v>2.5788000000000002</c:v>
                </c:pt>
                <c:pt idx="4253">
                  <c:v>2.5840000000000001</c:v>
                </c:pt>
                <c:pt idx="4254">
                  <c:v>2.5891000000000002</c:v>
                </c:pt>
                <c:pt idx="4255">
                  <c:v>2.5943000000000001</c:v>
                </c:pt>
                <c:pt idx="4256">
                  <c:v>2.5994000000000002</c:v>
                </c:pt>
                <c:pt idx="4257">
                  <c:v>2.6046</c:v>
                </c:pt>
                <c:pt idx="4258">
                  <c:v>2.6097000000000001</c:v>
                </c:pt>
                <c:pt idx="4259">
                  <c:v>2.6149</c:v>
                </c:pt>
                <c:pt idx="4260">
                  <c:v>2.62</c:v>
                </c:pt>
                <c:pt idx="4261">
                  <c:v>2.6252</c:v>
                </c:pt>
                <c:pt idx="4262">
                  <c:v>2.6303999999999998</c:v>
                </c:pt>
                <c:pt idx="4263">
                  <c:v>2.6355</c:v>
                </c:pt>
                <c:pt idx="4264">
                  <c:v>2.6406999999999998</c:v>
                </c:pt>
                <c:pt idx="4265">
                  <c:v>2.6457999999999999</c:v>
                </c:pt>
                <c:pt idx="4266">
                  <c:v>2.6509999999999998</c:v>
                </c:pt>
                <c:pt idx="4267">
                  <c:v>2.6560999999999999</c:v>
                </c:pt>
                <c:pt idx="4268">
                  <c:v>2.6613000000000002</c:v>
                </c:pt>
                <c:pt idx="4269">
                  <c:v>2.6663999999999999</c:v>
                </c:pt>
                <c:pt idx="4270">
                  <c:v>2.6716000000000002</c:v>
                </c:pt>
                <c:pt idx="4271">
                  <c:v>2.6766999999999999</c:v>
                </c:pt>
                <c:pt idx="4272">
                  <c:v>2.6819000000000002</c:v>
                </c:pt>
                <c:pt idx="4273">
                  <c:v>2.6869999999999998</c:v>
                </c:pt>
                <c:pt idx="4274">
                  <c:v>2.6922000000000001</c:v>
                </c:pt>
                <c:pt idx="4275">
                  <c:v>2.6972999999999998</c:v>
                </c:pt>
                <c:pt idx="4276">
                  <c:v>2.7025000000000001</c:v>
                </c:pt>
                <c:pt idx="4277">
                  <c:v>2.7075999999999998</c:v>
                </c:pt>
                <c:pt idx="4278">
                  <c:v>2.7128000000000001</c:v>
                </c:pt>
                <c:pt idx="4279">
                  <c:v>2.7179000000000002</c:v>
                </c:pt>
                <c:pt idx="4280">
                  <c:v>2.7231000000000001</c:v>
                </c:pt>
                <c:pt idx="4281">
                  <c:v>2.7282000000000002</c:v>
                </c:pt>
                <c:pt idx="4282">
                  <c:v>2.7334000000000001</c:v>
                </c:pt>
                <c:pt idx="4283">
                  <c:v>2.7385000000000002</c:v>
                </c:pt>
                <c:pt idx="4284">
                  <c:v>2.7437</c:v>
                </c:pt>
                <c:pt idx="4285">
                  <c:v>2.7488000000000001</c:v>
                </c:pt>
                <c:pt idx="4286">
                  <c:v>2.754</c:v>
                </c:pt>
                <c:pt idx="4287">
                  <c:v>2.7591000000000001</c:v>
                </c:pt>
                <c:pt idx="4288">
                  <c:v>2.7643</c:v>
                </c:pt>
                <c:pt idx="4289">
                  <c:v>2.7694000000000001</c:v>
                </c:pt>
                <c:pt idx="4290">
                  <c:v>2.7746</c:v>
                </c:pt>
                <c:pt idx="4291">
                  <c:v>2.7797000000000001</c:v>
                </c:pt>
                <c:pt idx="4292">
                  <c:v>2.7848999999999999</c:v>
                </c:pt>
                <c:pt idx="4293">
                  <c:v>2.79</c:v>
                </c:pt>
                <c:pt idx="4294">
                  <c:v>2.7951999999999999</c:v>
                </c:pt>
                <c:pt idx="4295">
                  <c:v>2.8003</c:v>
                </c:pt>
                <c:pt idx="4296">
                  <c:v>2.8054999999999999</c:v>
                </c:pt>
                <c:pt idx="4297">
                  <c:v>2.8106</c:v>
                </c:pt>
                <c:pt idx="4298">
                  <c:v>2.8157999999999999</c:v>
                </c:pt>
                <c:pt idx="4299">
                  <c:v>2.8209</c:v>
                </c:pt>
                <c:pt idx="4300">
                  <c:v>2.8260999999999998</c:v>
                </c:pt>
                <c:pt idx="4301">
                  <c:v>2.8311999999999999</c:v>
                </c:pt>
                <c:pt idx="4302">
                  <c:v>2.8363999999999998</c:v>
                </c:pt>
                <c:pt idx="4303">
                  <c:v>2.8414999999999999</c:v>
                </c:pt>
                <c:pt idx="4304">
                  <c:v>2.8466999999999998</c:v>
                </c:pt>
                <c:pt idx="4305">
                  <c:v>2.8517999999999999</c:v>
                </c:pt>
                <c:pt idx="4306">
                  <c:v>2.8570000000000002</c:v>
                </c:pt>
                <c:pt idx="4307">
                  <c:v>2.8620999999999999</c:v>
                </c:pt>
                <c:pt idx="4308">
                  <c:v>2.8673000000000002</c:v>
                </c:pt>
                <c:pt idx="4309">
                  <c:v>2.8723999999999998</c:v>
                </c:pt>
                <c:pt idx="4310">
                  <c:v>2.8776000000000002</c:v>
                </c:pt>
                <c:pt idx="4311">
                  <c:v>2.8826999999999998</c:v>
                </c:pt>
                <c:pt idx="4312">
                  <c:v>2.8879000000000001</c:v>
                </c:pt>
                <c:pt idx="4313">
                  <c:v>2.8929999999999998</c:v>
                </c:pt>
                <c:pt idx="4314">
                  <c:v>2.8982000000000001</c:v>
                </c:pt>
                <c:pt idx="4315">
                  <c:v>2.9033000000000002</c:v>
                </c:pt>
                <c:pt idx="4316">
                  <c:v>2.9085000000000001</c:v>
                </c:pt>
                <c:pt idx="4317">
                  <c:v>2.9136000000000002</c:v>
                </c:pt>
                <c:pt idx="4318">
                  <c:v>2.9188000000000001</c:v>
                </c:pt>
                <c:pt idx="4319">
                  <c:v>2.9239000000000002</c:v>
                </c:pt>
                <c:pt idx="4320">
                  <c:v>2.9291</c:v>
                </c:pt>
                <c:pt idx="4321">
                  <c:v>2.9342000000000001</c:v>
                </c:pt>
                <c:pt idx="4322">
                  <c:v>2.9394</c:v>
                </c:pt>
                <c:pt idx="4323">
                  <c:v>2.9445000000000001</c:v>
                </c:pt>
                <c:pt idx="4324">
                  <c:v>2.9497</c:v>
                </c:pt>
                <c:pt idx="4325">
                  <c:v>2.9548000000000001</c:v>
                </c:pt>
                <c:pt idx="4326">
                  <c:v>2.96</c:v>
                </c:pt>
                <c:pt idx="4327">
                  <c:v>2.9651000000000001</c:v>
                </c:pt>
                <c:pt idx="4328">
                  <c:v>2.9702999999999999</c:v>
                </c:pt>
                <c:pt idx="4329">
                  <c:v>2.9754</c:v>
                </c:pt>
                <c:pt idx="4330">
                  <c:v>2.9805999999999999</c:v>
                </c:pt>
                <c:pt idx="4331">
                  <c:v>2.9857</c:v>
                </c:pt>
                <c:pt idx="4332">
                  <c:v>2.9908999999999999</c:v>
                </c:pt>
                <c:pt idx="4333">
                  <c:v>2.996</c:v>
                </c:pt>
                <c:pt idx="4334">
                  <c:v>3.0011999999999999</c:v>
                </c:pt>
                <c:pt idx="4335">
                  <c:v>3.0063</c:v>
                </c:pt>
                <c:pt idx="4336">
                  <c:v>3.0114999999999998</c:v>
                </c:pt>
                <c:pt idx="4337">
                  <c:v>3.0165999999999999</c:v>
                </c:pt>
                <c:pt idx="4338">
                  <c:v>3.0217999999999998</c:v>
                </c:pt>
                <c:pt idx="4339">
                  <c:v>3.0268999999999999</c:v>
                </c:pt>
                <c:pt idx="4340">
                  <c:v>3.0320999999999998</c:v>
                </c:pt>
                <c:pt idx="4341">
                  <c:v>3.0373000000000001</c:v>
                </c:pt>
                <c:pt idx="4342">
                  <c:v>3.0409999999999999</c:v>
                </c:pt>
                <c:pt idx="4343">
                  <c:v>3.0436999999999999</c:v>
                </c:pt>
                <c:pt idx="4344">
                  <c:v>3.0464000000000002</c:v>
                </c:pt>
                <c:pt idx="4345">
                  <c:v>3.0491000000000001</c:v>
                </c:pt>
                <c:pt idx="4346">
                  <c:v>3.0518999999999998</c:v>
                </c:pt>
                <c:pt idx="4347">
                  <c:v>3.0546000000000002</c:v>
                </c:pt>
                <c:pt idx="4348">
                  <c:v>3.0573000000000001</c:v>
                </c:pt>
                <c:pt idx="4349">
                  <c:v>3.0600999999999998</c:v>
                </c:pt>
                <c:pt idx="4350">
                  <c:v>3.0628000000000002</c:v>
                </c:pt>
                <c:pt idx="4351">
                  <c:v>3.0655000000000001</c:v>
                </c:pt>
                <c:pt idx="4352">
                  <c:v>3.0682999999999998</c:v>
                </c:pt>
                <c:pt idx="4353">
                  <c:v>3.0710000000000002</c:v>
                </c:pt>
                <c:pt idx="4354">
                  <c:v>3.0737000000000001</c:v>
                </c:pt>
                <c:pt idx="4355">
                  <c:v>3.0764</c:v>
                </c:pt>
                <c:pt idx="4356">
                  <c:v>3.0792000000000002</c:v>
                </c:pt>
                <c:pt idx="4357">
                  <c:v>3.0819000000000001</c:v>
                </c:pt>
                <c:pt idx="4358">
                  <c:v>3.0846</c:v>
                </c:pt>
                <c:pt idx="4359">
                  <c:v>3.0874000000000001</c:v>
                </c:pt>
                <c:pt idx="4360">
                  <c:v>3.0901000000000001</c:v>
                </c:pt>
                <c:pt idx="4361">
                  <c:v>3.0928</c:v>
                </c:pt>
                <c:pt idx="4362">
                  <c:v>3.0954999999999999</c:v>
                </c:pt>
                <c:pt idx="4363">
                  <c:v>3.0983000000000001</c:v>
                </c:pt>
                <c:pt idx="4364">
                  <c:v>3.101</c:v>
                </c:pt>
                <c:pt idx="4365">
                  <c:v>3.1036999999999999</c:v>
                </c:pt>
                <c:pt idx="4366">
                  <c:v>3.1065</c:v>
                </c:pt>
                <c:pt idx="4367">
                  <c:v>3.1092</c:v>
                </c:pt>
                <c:pt idx="4368">
                  <c:v>3.1118999999999999</c:v>
                </c:pt>
                <c:pt idx="4369">
                  <c:v>3.1147</c:v>
                </c:pt>
                <c:pt idx="4370">
                  <c:v>3.1173999999999999</c:v>
                </c:pt>
                <c:pt idx="4371">
                  <c:v>3.1200999999999999</c:v>
                </c:pt>
                <c:pt idx="4372">
                  <c:v>3.1227999999999998</c:v>
                </c:pt>
                <c:pt idx="4373">
                  <c:v>3.1255999999999999</c:v>
                </c:pt>
                <c:pt idx="4374">
                  <c:v>3.1282999999999999</c:v>
                </c:pt>
                <c:pt idx="4375">
                  <c:v>3.1309999999999998</c:v>
                </c:pt>
                <c:pt idx="4376">
                  <c:v>3.1337999999999999</c:v>
                </c:pt>
                <c:pt idx="4377">
                  <c:v>3.1364999999999998</c:v>
                </c:pt>
                <c:pt idx="4378">
                  <c:v>3.1392000000000002</c:v>
                </c:pt>
                <c:pt idx="4379">
                  <c:v>3.1419000000000001</c:v>
                </c:pt>
                <c:pt idx="4380">
                  <c:v>3.1446999999999998</c:v>
                </c:pt>
                <c:pt idx="4381">
                  <c:v>3.1474000000000002</c:v>
                </c:pt>
                <c:pt idx="4382">
                  <c:v>3.1501000000000001</c:v>
                </c:pt>
                <c:pt idx="4383">
                  <c:v>3.1528999999999998</c:v>
                </c:pt>
                <c:pt idx="4384">
                  <c:v>3.1556000000000002</c:v>
                </c:pt>
                <c:pt idx="4385">
                  <c:v>3.1583000000000001</c:v>
                </c:pt>
                <c:pt idx="4386">
                  <c:v>3.161</c:v>
                </c:pt>
                <c:pt idx="4387">
                  <c:v>3.1638000000000002</c:v>
                </c:pt>
                <c:pt idx="4388">
                  <c:v>3.1665000000000001</c:v>
                </c:pt>
                <c:pt idx="4389">
                  <c:v>3.1695000000000002</c:v>
                </c:pt>
                <c:pt idx="4390">
                  <c:v>3.1749999999999998</c:v>
                </c:pt>
                <c:pt idx="4391">
                  <c:v>3.1806000000000001</c:v>
                </c:pt>
                <c:pt idx="4392">
                  <c:v>3.1861000000000002</c:v>
                </c:pt>
                <c:pt idx="4393">
                  <c:v>3.1917</c:v>
                </c:pt>
                <c:pt idx="4394">
                  <c:v>3.1972999999999998</c:v>
                </c:pt>
                <c:pt idx="4395">
                  <c:v>3.2027999999999999</c:v>
                </c:pt>
                <c:pt idx="4396">
                  <c:v>3.2084000000000001</c:v>
                </c:pt>
                <c:pt idx="4397">
                  <c:v>3.2139000000000002</c:v>
                </c:pt>
                <c:pt idx="4398">
                  <c:v>3.2195</c:v>
                </c:pt>
                <c:pt idx="4399">
                  <c:v>3.2250000000000001</c:v>
                </c:pt>
                <c:pt idx="4400">
                  <c:v>3.2305999999999999</c:v>
                </c:pt>
                <c:pt idx="4401">
                  <c:v>3.2361</c:v>
                </c:pt>
                <c:pt idx="4402">
                  <c:v>3.2416999999999998</c:v>
                </c:pt>
                <c:pt idx="4403">
                  <c:v>3.2471999999999999</c:v>
                </c:pt>
                <c:pt idx="4404">
                  <c:v>3.2528000000000001</c:v>
                </c:pt>
                <c:pt idx="4405">
                  <c:v>3.2583000000000002</c:v>
                </c:pt>
                <c:pt idx="4406">
                  <c:v>3.2639</c:v>
                </c:pt>
                <c:pt idx="4407">
                  <c:v>3.2694000000000001</c:v>
                </c:pt>
                <c:pt idx="4408">
                  <c:v>3.2749999999999999</c:v>
                </c:pt>
                <c:pt idx="4409">
                  <c:v>3.2805</c:v>
                </c:pt>
                <c:pt idx="4410">
                  <c:v>3.2860999999999998</c:v>
                </c:pt>
                <c:pt idx="4411">
                  <c:v>3.2915999999999999</c:v>
                </c:pt>
                <c:pt idx="4412">
                  <c:v>3.2972000000000001</c:v>
                </c:pt>
                <c:pt idx="4413">
                  <c:v>3.3028</c:v>
                </c:pt>
                <c:pt idx="4414">
                  <c:v>3.3083</c:v>
                </c:pt>
                <c:pt idx="4415">
                  <c:v>3.3138999999999998</c:v>
                </c:pt>
                <c:pt idx="4416">
                  <c:v>3.3193999999999999</c:v>
                </c:pt>
                <c:pt idx="4417">
                  <c:v>3.3250000000000002</c:v>
                </c:pt>
                <c:pt idx="4418">
                  <c:v>3.3304999999999998</c:v>
                </c:pt>
                <c:pt idx="4419">
                  <c:v>3.3361000000000001</c:v>
                </c:pt>
                <c:pt idx="4420">
                  <c:v>3.3416000000000001</c:v>
                </c:pt>
                <c:pt idx="4421">
                  <c:v>3.3472</c:v>
                </c:pt>
                <c:pt idx="4422">
                  <c:v>3.3527</c:v>
                </c:pt>
                <c:pt idx="4423">
                  <c:v>3.3582999999999998</c:v>
                </c:pt>
                <c:pt idx="4424">
                  <c:v>3.3637999999999999</c:v>
                </c:pt>
                <c:pt idx="4425">
                  <c:v>3.3694000000000002</c:v>
                </c:pt>
                <c:pt idx="4426">
                  <c:v>3.3748999999999998</c:v>
                </c:pt>
                <c:pt idx="4427">
                  <c:v>3.3805000000000001</c:v>
                </c:pt>
                <c:pt idx="4428">
                  <c:v>3.3860000000000001</c:v>
                </c:pt>
                <c:pt idx="4429">
                  <c:v>3.3915999999999999</c:v>
                </c:pt>
                <c:pt idx="4430">
                  <c:v>3.3971</c:v>
                </c:pt>
                <c:pt idx="4431">
                  <c:v>3.4026999999999998</c:v>
                </c:pt>
                <c:pt idx="4432">
                  <c:v>3.4083000000000001</c:v>
                </c:pt>
                <c:pt idx="4433">
                  <c:v>3.4138000000000002</c:v>
                </c:pt>
                <c:pt idx="4434">
                  <c:v>3.4194</c:v>
                </c:pt>
                <c:pt idx="4435">
                  <c:v>3.4249000000000001</c:v>
                </c:pt>
                <c:pt idx="4436">
                  <c:v>3.4304999999999999</c:v>
                </c:pt>
                <c:pt idx="4437">
                  <c:v>3.4359999999999999</c:v>
                </c:pt>
                <c:pt idx="4438">
                  <c:v>3.4416000000000002</c:v>
                </c:pt>
                <c:pt idx="4439">
                  <c:v>3.4470999999999998</c:v>
                </c:pt>
                <c:pt idx="4440">
                  <c:v>3.4527000000000001</c:v>
                </c:pt>
                <c:pt idx="4441">
                  <c:v>3.4582000000000002</c:v>
                </c:pt>
                <c:pt idx="4442">
                  <c:v>3.4638</c:v>
                </c:pt>
                <c:pt idx="4443">
                  <c:v>3.4693000000000001</c:v>
                </c:pt>
                <c:pt idx="4444">
                  <c:v>3.4748999999999999</c:v>
                </c:pt>
                <c:pt idx="4445">
                  <c:v>3.4803999999999999</c:v>
                </c:pt>
                <c:pt idx="4446">
                  <c:v>3.4860000000000002</c:v>
                </c:pt>
                <c:pt idx="4447">
                  <c:v>3.4914999999999998</c:v>
                </c:pt>
                <c:pt idx="4448">
                  <c:v>3.4971000000000001</c:v>
                </c:pt>
                <c:pt idx="4449">
                  <c:v>3.5026000000000002</c:v>
                </c:pt>
                <c:pt idx="4450">
                  <c:v>3.5082</c:v>
                </c:pt>
                <c:pt idx="4451">
                  <c:v>3.5137</c:v>
                </c:pt>
                <c:pt idx="4452">
                  <c:v>3.5192999999999999</c:v>
                </c:pt>
                <c:pt idx="4453">
                  <c:v>3.5249000000000001</c:v>
                </c:pt>
                <c:pt idx="4454">
                  <c:v>3.5304000000000002</c:v>
                </c:pt>
                <c:pt idx="4455">
                  <c:v>3.536</c:v>
                </c:pt>
                <c:pt idx="4456">
                  <c:v>3.5415000000000001</c:v>
                </c:pt>
                <c:pt idx="4457">
                  <c:v>3.5470999999999999</c:v>
                </c:pt>
                <c:pt idx="4458">
                  <c:v>3.5526</c:v>
                </c:pt>
                <c:pt idx="4459">
                  <c:v>3.5581999999999998</c:v>
                </c:pt>
                <c:pt idx="4460">
                  <c:v>3.5636999999999999</c:v>
                </c:pt>
                <c:pt idx="4461">
                  <c:v>3.5693000000000001</c:v>
                </c:pt>
                <c:pt idx="4462">
                  <c:v>3.5748000000000002</c:v>
                </c:pt>
                <c:pt idx="4463">
                  <c:v>3.5804</c:v>
                </c:pt>
                <c:pt idx="4464">
                  <c:v>3.5859000000000001</c:v>
                </c:pt>
                <c:pt idx="4465">
                  <c:v>3.5914999999999999</c:v>
                </c:pt>
                <c:pt idx="4466">
                  <c:v>3.597</c:v>
                </c:pt>
                <c:pt idx="4467">
                  <c:v>3.6025999999999998</c:v>
                </c:pt>
                <c:pt idx="4468">
                  <c:v>3.6080999999999999</c:v>
                </c:pt>
                <c:pt idx="4469">
                  <c:v>3.6137000000000001</c:v>
                </c:pt>
                <c:pt idx="4470">
                  <c:v>3.6192000000000002</c:v>
                </c:pt>
                <c:pt idx="4471">
                  <c:v>3.6248</c:v>
                </c:pt>
                <c:pt idx="4472">
                  <c:v>3.6303999999999998</c:v>
                </c:pt>
                <c:pt idx="4473">
                  <c:v>3.6358999999999999</c:v>
                </c:pt>
                <c:pt idx="4474">
                  <c:v>3.6415000000000002</c:v>
                </c:pt>
                <c:pt idx="4475">
                  <c:v>3.6469999999999998</c:v>
                </c:pt>
                <c:pt idx="4476">
                  <c:v>3.6526000000000001</c:v>
                </c:pt>
                <c:pt idx="4477">
                  <c:v>3.6581000000000001</c:v>
                </c:pt>
                <c:pt idx="4478">
                  <c:v>3.6637</c:v>
                </c:pt>
                <c:pt idx="4479">
                  <c:v>3.6692</c:v>
                </c:pt>
                <c:pt idx="4480">
                  <c:v>3.6747999999999998</c:v>
                </c:pt>
                <c:pt idx="4481">
                  <c:v>3.6802999999999999</c:v>
                </c:pt>
                <c:pt idx="4482">
                  <c:v>3.6859000000000002</c:v>
                </c:pt>
                <c:pt idx="4483">
                  <c:v>3.6913999999999998</c:v>
                </c:pt>
                <c:pt idx="4484">
                  <c:v>3.6970000000000001</c:v>
                </c:pt>
                <c:pt idx="4485">
                  <c:v>3.7025000000000001</c:v>
                </c:pt>
                <c:pt idx="4486">
                  <c:v>3.7081</c:v>
                </c:pt>
                <c:pt idx="4487">
                  <c:v>3.7136</c:v>
                </c:pt>
                <c:pt idx="4488">
                  <c:v>3.7191999999999998</c:v>
                </c:pt>
                <c:pt idx="4489">
                  <c:v>3.7246999999999999</c:v>
                </c:pt>
                <c:pt idx="4490">
                  <c:v>3.7303000000000002</c:v>
                </c:pt>
                <c:pt idx="4491">
                  <c:v>3.7359</c:v>
                </c:pt>
                <c:pt idx="4492">
                  <c:v>3.7414000000000001</c:v>
                </c:pt>
                <c:pt idx="4493">
                  <c:v>3.7469999999999999</c:v>
                </c:pt>
                <c:pt idx="4494">
                  <c:v>3.7524999999999999</c:v>
                </c:pt>
                <c:pt idx="4495">
                  <c:v>3.7581000000000002</c:v>
                </c:pt>
                <c:pt idx="4496">
                  <c:v>3.7635999999999998</c:v>
                </c:pt>
                <c:pt idx="4497">
                  <c:v>3.7692000000000001</c:v>
                </c:pt>
                <c:pt idx="4498">
                  <c:v>3.7747000000000002</c:v>
                </c:pt>
                <c:pt idx="4499">
                  <c:v>3.7803</c:v>
                </c:pt>
                <c:pt idx="4500">
                  <c:v>3.7858000000000001</c:v>
                </c:pt>
                <c:pt idx="4501">
                  <c:v>3.7913999999999999</c:v>
                </c:pt>
                <c:pt idx="4502">
                  <c:v>3.7968999999999999</c:v>
                </c:pt>
                <c:pt idx="4503">
                  <c:v>3.8025000000000002</c:v>
                </c:pt>
                <c:pt idx="4504">
                  <c:v>3.8079999999999998</c:v>
                </c:pt>
                <c:pt idx="4505">
                  <c:v>3.8136000000000001</c:v>
                </c:pt>
                <c:pt idx="4506">
                  <c:v>3.8191000000000002</c:v>
                </c:pt>
                <c:pt idx="4507">
                  <c:v>3.8247</c:v>
                </c:pt>
                <c:pt idx="4508">
                  <c:v>3.8302</c:v>
                </c:pt>
                <c:pt idx="4509">
                  <c:v>3.8357999999999999</c:v>
                </c:pt>
                <c:pt idx="4510">
                  <c:v>3.8414000000000001</c:v>
                </c:pt>
                <c:pt idx="4511">
                  <c:v>3.8469000000000002</c:v>
                </c:pt>
                <c:pt idx="4512">
                  <c:v>3.8525</c:v>
                </c:pt>
                <c:pt idx="4513">
                  <c:v>3.8580000000000001</c:v>
                </c:pt>
                <c:pt idx="4514">
                  <c:v>3.8635999999999999</c:v>
                </c:pt>
                <c:pt idx="4515">
                  <c:v>3.8691</c:v>
                </c:pt>
                <c:pt idx="4516">
                  <c:v>3.8746999999999998</c:v>
                </c:pt>
                <c:pt idx="4517">
                  <c:v>3.8801999999999999</c:v>
                </c:pt>
                <c:pt idx="4518">
                  <c:v>3.8858000000000001</c:v>
                </c:pt>
                <c:pt idx="4519">
                  <c:v>3.8913000000000002</c:v>
                </c:pt>
                <c:pt idx="4520">
                  <c:v>3.8969</c:v>
                </c:pt>
                <c:pt idx="4521">
                  <c:v>3.9024000000000001</c:v>
                </c:pt>
                <c:pt idx="4522">
                  <c:v>3.9081999999999999</c:v>
                </c:pt>
                <c:pt idx="4523">
                  <c:v>3.9167000000000001</c:v>
                </c:pt>
                <c:pt idx="4524">
                  <c:v>3.9251</c:v>
                </c:pt>
                <c:pt idx="4525">
                  <c:v>3.9336000000000002</c:v>
                </c:pt>
                <c:pt idx="4526">
                  <c:v>3.9420000000000002</c:v>
                </c:pt>
                <c:pt idx="4527">
                  <c:v>3.9504999999999999</c:v>
                </c:pt>
                <c:pt idx="4528">
                  <c:v>3.9590000000000001</c:v>
                </c:pt>
                <c:pt idx="4529">
                  <c:v>3.9674</c:v>
                </c:pt>
                <c:pt idx="4530">
                  <c:v>3.9759000000000002</c:v>
                </c:pt>
                <c:pt idx="4531">
                  <c:v>3.9843999999999999</c:v>
                </c:pt>
                <c:pt idx="4532">
                  <c:v>3.9927999999999999</c:v>
                </c:pt>
                <c:pt idx="4533">
                  <c:v>4.0012999999999996</c:v>
                </c:pt>
                <c:pt idx="4534">
                  <c:v>4.0098000000000003</c:v>
                </c:pt>
                <c:pt idx="4535">
                  <c:v>4.0182000000000002</c:v>
                </c:pt>
                <c:pt idx="4536">
                  <c:v>4.0266999999999999</c:v>
                </c:pt>
                <c:pt idx="4537">
                  <c:v>4.0351999999999997</c:v>
                </c:pt>
                <c:pt idx="4538">
                  <c:v>4.0435999999999996</c:v>
                </c:pt>
                <c:pt idx="4539">
                  <c:v>4.0521000000000003</c:v>
                </c:pt>
                <c:pt idx="4540">
                  <c:v>4.0605000000000002</c:v>
                </c:pt>
                <c:pt idx="4541">
                  <c:v>4.069</c:v>
                </c:pt>
                <c:pt idx="4542">
                  <c:v>4.0774999999999997</c:v>
                </c:pt>
                <c:pt idx="4543">
                  <c:v>4.0858999999999996</c:v>
                </c:pt>
                <c:pt idx="4544">
                  <c:v>4.0944000000000003</c:v>
                </c:pt>
                <c:pt idx="4545">
                  <c:v>4.1029</c:v>
                </c:pt>
                <c:pt idx="4546">
                  <c:v>4.1113</c:v>
                </c:pt>
                <c:pt idx="4547">
                  <c:v>4.1197999999999997</c:v>
                </c:pt>
                <c:pt idx="4548">
                  <c:v>4.1283000000000003</c:v>
                </c:pt>
                <c:pt idx="4549">
                  <c:v>4.1367000000000003</c:v>
                </c:pt>
                <c:pt idx="4550">
                  <c:v>4.1452</c:v>
                </c:pt>
                <c:pt idx="4551">
                  <c:v>4.1536999999999997</c:v>
                </c:pt>
                <c:pt idx="4552">
                  <c:v>4.1620999999999997</c:v>
                </c:pt>
                <c:pt idx="4553">
                  <c:v>4.17</c:v>
                </c:pt>
                <c:pt idx="4554">
                  <c:v>4.1757</c:v>
                </c:pt>
                <c:pt idx="4555">
                  <c:v>4.1813000000000002</c:v>
                </c:pt>
                <c:pt idx="4556">
                  <c:v>4.1870000000000003</c:v>
                </c:pt>
                <c:pt idx="4557">
                  <c:v>4.1925999999999997</c:v>
                </c:pt>
                <c:pt idx="4558">
                  <c:v>4.1981999999999999</c:v>
                </c:pt>
                <c:pt idx="4559">
                  <c:v>4.2039</c:v>
                </c:pt>
                <c:pt idx="4560">
                  <c:v>4.2095000000000002</c:v>
                </c:pt>
                <c:pt idx="4561">
                  <c:v>4.2152000000000003</c:v>
                </c:pt>
                <c:pt idx="4562">
                  <c:v>4.2207999999999997</c:v>
                </c:pt>
                <c:pt idx="4563">
                  <c:v>4.2263999999999999</c:v>
                </c:pt>
                <c:pt idx="4564">
                  <c:v>4.2321</c:v>
                </c:pt>
                <c:pt idx="4565">
                  <c:v>4.2377000000000002</c:v>
                </c:pt>
                <c:pt idx="4566">
                  <c:v>4.2434000000000003</c:v>
                </c:pt>
                <c:pt idx="4567">
                  <c:v>4.2489999999999997</c:v>
                </c:pt>
                <c:pt idx="4568">
                  <c:v>4.2546999999999997</c:v>
                </c:pt>
                <c:pt idx="4569">
                  <c:v>4.2603</c:v>
                </c:pt>
                <c:pt idx="4570">
                  <c:v>4.2659000000000002</c:v>
                </c:pt>
                <c:pt idx="4571">
                  <c:v>4.2716000000000003</c:v>
                </c:pt>
                <c:pt idx="4572">
                  <c:v>4.2771999999999997</c:v>
                </c:pt>
                <c:pt idx="4573">
                  <c:v>4.2828999999999997</c:v>
                </c:pt>
                <c:pt idx="4574">
                  <c:v>4.2885</c:v>
                </c:pt>
                <c:pt idx="4575">
                  <c:v>4.2941000000000003</c:v>
                </c:pt>
                <c:pt idx="4576">
                  <c:v>4.2998000000000003</c:v>
                </c:pt>
                <c:pt idx="4577">
                  <c:v>4.3053999999999997</c:v>
                </c:pt>
                <c:pt idx="4578">
                  <c:v>4.3110999999999997</c:v>
                </c:pt>
                <c:pt idx="4579">
                  <c:v>4.3167</c:v>
                </c:pt>
                <c:pt idx="4580">
                  <c:v>4.3223000000000003</c:v>
                </c:pt>
                <c:pt idx="4581">
                  <c:v>4.3280000000000003</c:v>
                </c:pt>
                <c:pt idx="4582">
                  <c:v>4.3335999999999997</c:v>
                </c:pt>
                <c:pt idx="4583">
                  <c:v>4.3392999999999997</c:v>
                </c:pt>
                <c:pt idx="4584">
                  <c:v>4.3449</c:v>
                </c:pt>
                <c:pt idx="4585">
                  <c:v>4.3505000000000003</c:v>
                </c:pt>
                <c:pt idx="4586">
                  <c:v>4.3562000000000003</c:v>
                </c:pt>
                <c:pt idx="4587">
                  <c:v>4.3617999999999997</c:v>
                </c:pt>
                <c:pt idx="4588">
                  <c:v>4.3674999999999997</c:v>
                </c:pt>
                <c:pt idx="4589">
                  <c:v>4.3731</c:v>
                </c:pt>
                <c:pt idx="4590">
                  <c:v>4.3788</c:v>
                </c:pt>
                <c:pt idx="4591">
                  <c:v>4.3844000000000003</c:v>
                </c:pt>
                <c:pt idx="4592">
                  <c:v>4.3899999999999997</c:v>
                </c:pt>
                <c:pt idx="4593">
                  <c:v>4.3956999999999997</c:v>
                </c:pt>
                <c:pt idx="4594">
                  <c:v>4.4013</c:v>
                </c:pt>
                <c:pt idx="4595">
                  <c:v>4.407</c:v>
                </c:pt>
                <c:pt idx="4596">
                  <c:v>4.4126000000000003</c:v>
                </c:pt>
                <c:pt idx="4597">
                  <c:v>4.4181999999999997</c:v>
                </c:pt>
                <c:pt idx="4598">
                  <c:v>4.4238999999999997</c:v>
                </c:pt>
                <c:pt idx="4599">
                  <c:v>4.4295</c:v>
                </c:pt>
                <c:pt idx="4600">
                  <c:v>4.4352</c:v>
                </c:pt>
                <c:pt idx="4601">
                  <c:v>4.4408000000000003</c:v>
                </c:pt>
                <c:pt idx="4602">
                  <c:v>4.4463999999999997</c:v>
                </c:pt>
                <c:pt idx="4603">
                  <c:v>4.4520999999999997</c:v>
                </c:pt>
                <c:pt idx="4604">
                  <c:v>4.4577</c:v>
                </c:pt>
                <c:pt idx="4605">
                  <c:v>4.4634</c:v>
                </c:pt>
                <c:pt idx="4606">
                  <c:v>4.4690000000000003</c:v>
                </c:pt>
                <c:pt idx="4607">
                  <c:v>4.4737999999999998</c:v>
                </c:pt>
                <c:pt idx="4608">
                  <c:v>4.4775999999999998</c:v>
                </c:pt>
                <c:pt idx="4609">
                  <c:v>4.4813999999999998</c:v>
                </c:pt>
                <c:pt idx="4610">
                  <c:v>4.4851999999999999</c:v>
                </c:pt>
                <c:pt idx="4611">
                  <c:v>4.4889999999999999</c:v>
                </c:pt>
                <c:pt idx="4612">
                  <c:v>4.4927999999999999</c:v>
                </c:pt>
                <c:pt idx="4613">
                  <c:v>4.4965999999999999</c:v>
                </c:pt>
                <c:pt idx="4614">
                  <c:v>4.5004</c:v>
                </c:pt>
                <c:pt idx="4615">
                  <c:v>4.5042</c:v>
                </c:pt>
                <c:pt idx="4616">
                  <c:v>4.508</c:v>
                </c:pt>
                <c:pt idx="4617">
                  <c:v>4.5118</c:v>
                </c:pt>
                <c:pt idx="4618">
                  <c:v>4.5156999999999998</c:v>
                </c:pt>
                <c:pt idx="4619">
                  <c:v>4.5194999999999999</c:v>
                </c:pt>
                <c:pt idx="4620">
                  <c:v>4.5232999999999999</c:v>
                </c:pt>
                <c:pt idx="4621">
                  <c:v>4.5270999999999999</c:v>
                </c:pt>
                <c:pt idx="4622">
                  <c:v>4.5308999999999999</c:v>
                </c:pt>
                <c:pt idx="4623">
                  <c:v>4.5347</c:v>
                </c:pt>
                <c:pt idx="4624">
                  <c:v>4.5385</c:v>
                </c:pt>
                <c:pt idx="4625">
                  <c:v>4.5423</c:v>
                </c:pt>
                <c:pt idx="4626">
                  <c:v>4.5461</c:v>
                </c:pt>
                <c:pt idx="4627">
                  <c:v>4.5499000000000001</c:v>
                </c:pt>
                <c:pt idx="4628">
                  <c:v>4.5537000000000001</c:v>
                </c:pt>
                <c:pt idx="4629">
                  <c:v>4.5575000000000001</c:v>
                </c:pt>
                <c:pt idx="4630">
                  <c:v>4.5613000000000001</c:v>
                </c:pt>
                <c:pt idx="4631">
                  <c:v>4.5651000000000002</c:v>
                </c:pt>
                <c:pt idx="4632">
                  <c:v>4.5689000000000002</c:v>
                </c:pt>
                <c:pt idx="4633">
                  <c:v>4.5727000000000002</c:v>
                </c:pt>
                <c:pt idx="4634">
                  <c:v>4.5765000000000002</c:v>
                </c:pt>
                <c:pt idx="4635">
                  <c:v>4.5803000000000003</c:v>
                </c:pt>
                <c:pt idx="4636">
                  <c:v>4.5841000000000003</c:v>
                </c:pt>
                <c:pt idx="4637">
                  <c:v>4.5879000000000003</c:v>
                </c:pt>
                <c:pt idx="4638">
                  <c:v>4.5917000000000003</c:v>
                </c:pt>
                <c:pt idx="4639">
                  <c:v>4.5955000000000004</c:v>
                </c:pt>
                <c:pt idx="4640">
                  <c:v>4.5993000000000004</c:v>
                </c:pt>
                <c:pt idx="4641">
                  <c:v>4.6031000000000004</c:v>
                </c:pt>
                <c:pt idx="4642">
                  <c:v>4.6069000000000004</c:v>
                </c:pt>
                <c:pt idx="4643">
                  <c:v>4.6106999999999996</c:v>
                </c:pt>
                <c:pt idx="4644">
                  <c:v>4.6144999999999996</c:v>
                </c:pt>
                <c:pt idx="4645">
                  <c:v>4.6182999999999996</c:v>
                </c:pt>
                <c:pt idx="4646">
                  <c:v>4.6220999999999997</c:v>
                </c:pt>
                <c:pt idx="4647">
                  <c:v>4.6258999999999997</c:v>
                </c:pt>
                <c:pt idx="4648">
                  <c:v>4.6296999999999997</c:v>
                </c:pt>
                <c:pt idx="4649">
                  <c:v>4.6334999999999997</c:v>
                </c:pt>
                <c:pt idx="4650">
                  <c:v>4.6372999999999998</c:v>
                </c:pt>
                <c:pt idx="4651">
                  <c:v>4.6410999999999998</c:v>
                </c:pt>
                <c:pt idx="4652">
                  <c:v>4.6448999999999998</c:v>
                </c:pt>
                <c:pt idx="4653">
                  <c:v>4.6487999999999996</c:v>
                </c:pt>
                <c:pt idx="4654">
                  <c:v>4.6525999999999996</c:v>
                </c:pt>
                <c:pt idx="4655">
                  <c:v>4.6563999999999997</c:v>
                </c:pt>
                <c:pt idx="4656">
                  <c:v>4.6601999999999997</c:v>
                </c:pt>
                <c:pt idx="4657">
                  <c:v>4.6639999999999997</c:v>
                </c:pt>
                <c:pt idx="4658">
                  <c:v>4.6677999999999997</c:v>
                </c:pt>
                <c:pt idx="4659">
                  <c:v>4.6715999999999998</c:v>
                </c:pt>
                <c:pt idx="4660">
                  <c:v>4.6753999999999998</c:v>
                </c:pt>
                <c:pt idx="4661">
                  <c:v>4.6791999999999998</c:v>
                </c:pt>
                <c:pt idx="4662">
                  <c:v>4.6829999999999998</c:v>
                </c:pt>
                <c:pt idx="4663">
                  <c:v>4.6867999999999999</c:v>
                </c:pt>
                <c:pt idx="4664">
                  <c:v>4.6905999999999999</c:v>
                </c:pt>
                <c:pt idx="4665">
                  <c:v>4.6943999999999999</c:v>
                </c:pt>
                <c:pt idx="4666">
                  <c:v>4.6981999999999999</c:v>
                </c:pt>
                <c:pt idx="4667">
                  <c:v>4.702</c:v>
                </c:pt>
                <c:pt idx="4668">
                  <c:v>4.7058</c:v>
                </c:pt>
                <c:pt idx="4669">
                  <c:v>4.7096</c:v>
                </c:pt>
                <c:pt idx="4670">
                  <c:v>4.7164000000000001</c:v>
                </c:pt>
                <c:pt idx="4671">
                  <c:v>4.7262000000000004</c:v>
                </c:pt>
                <c:pt idx="4672">
                  <c:v>4.7359</c:v>
                </c:pt>
                <c:pt idx="4673">
                  <c:v>4.7457000000000003</c:v>
                </c:pt>
                <c:pt idx="4674">
                  <c:v>4.7553999999999998</c:v>
                </c:pt>
                <c:pt idx="4675">
                  <c:v>4.7652000000000001</c:v>
                </c:pt>
                <c:pt idx="4676">
                  <c:v>4.7750000000000004</c:v>
                </c:pt>
                <c:pt idx="4677">
                  <c:v>4.7847</c:v>
                </c:pt>
                <c:pt idx="4678">
                  <c:v>4.7945000000000002</c:v>
                </c:pt>
                <c:pt idx="4679">
                  <c:v>4.8041999999999998</c:v>
                </c:pt>
                <c:pt idx="4680">
                  <c:v>4.8140000000000001</c:v>
                </c:pt>
                <c:pt idx="4681">
                  <c:v>4.8236999999999997</c:v>
                </c:pt>
                <c:pt idx="4682">
                  <c:v>4.8334999999999999</c:v>
                </c:pt>
                <c:pt idx="4683">
                  <c:v>4.8433000000000002</c:v>
                </c:pt>
                <c:pt idx="4684">
                  <c:v>4.8529999999999998</c:v>
                </c:pt>
                <c:pt idx="4685">
                  <c:v>4.8628</c:v>
                </c:pt>
                <c:pt idx="4686">
                  <c:v>4.8724999999999996</c:v>
                </c:pt>
                <c:pt idx="4687">
                  <c:v>4.8822999999999999</c:v>
                </c:pt>
                <c:pt idx="4688">
                  <c:v>4.8920000000000003</c:v>
                </c:pt>
                <c:pt idx="4689">
                  <c:v>4.9017999999999997</c:v>
                </c:pt>
                <c:pt idx="4690">
                  <c:v>4.9116</c:v>
                </c:pt>
                <c:pt idx="4691">
                  <c:v>4.9212999999999996</c:v>
                </c:pt>
                <c:pt idx="4692">
                  <c:v>4.9310999999999998</c:v>
                </c:pt>
                <c:pt idx="4693">
                  <c:v>4.9408000000000003</c:v>
                </c:pt>
                <c:pt idx="4694">
                  <c:v>4.9505999999999997</c:v>
                </c:pt>
                <c:pt idx="4695">
                  <c:v>4.9603999999999999</c:v>
                </c:pt>
                <c:pt idx="4696">
                  <c:v>4.9701000000000004</c:v>
                </c:pt>
                <c:pt idx="4697">
                  <c:v>4.9798999999999998</c:v>
                </c:pt>
                <c:pt idx="4698">
                  <c:v>4.9896000000000003</c:v>
                </c:pt>
                <c:pt idx="4699">
                  <c:v>4.9993999999999996</c:v>
                </c:pt>
                <c:pt idx="4700">
                  <c:v>5.0091000000000001</c:v>
                </c:pt>
                <c:pt idx="4701">
                  <c:v>5.0189000000000004</c:v>
                </c:pt>
                <c:pt idx="4702">
                  <c:v>5.0286999999999997</c:v>
                </c:pt>
                <c:pt idx="4703">
                  <c:v>5.0384000000000002</c:v>
                </c:pt>
                <c:pt idx="4704">
                  <c:v>5.0481999999999996</c:v>
                </c:pt>
                <c:pt idx="4705">
                  <c:v>5.0579000000000001</c:v>
                </c:pt>
                <c:pt idx="4706">
                  <c:v>5.0677000000000003</c:v>
                </c:pt>
                <c:pt idx="4707">
                  <c:v>5.0774999999999997</c:v>
                </c:pt>
                <c:pt idx="4708">
                  <c:v>5.0872000000000002</c:v>
                </c:pt>
                <c:pt idx="4709">
                  <c:v>5.0970000000000004</c:v>
                </c:pt>
                <c:pt idx="4710">
                  <c:v>5.1067</c:v>
                </c:pt>
                <c:pt idx="4711">
                  <c:v>5.1165000000000003</c:v>
                </c:pt>
                <c:pt idx="4712">
                  <c:v>5.1261999999999999</c:v>
                </c:pt>
                <c:pt idx="4713">
                  <c:v>5.1329000000000002</c:v>
                </c:pt>
                <c:pt idx="4714">
                  <c:v>5.1223999999999998</c:v>
                </c:pt>
                <c:pt idx="4715">
                  <c:v>5.1119000000000003</c:v>
                </c:pt>
                <c:pt idx="4716">
                  <c:v>5.1013999999999999</c:v>
                </c:pt>
                <c:pt idx="4717">
                  <c:v>5.0909000000000004</c:v>
                </c:pt>
                <c:pt idx="4718">
                  <c:v>5.0804</c:v>
                </c:pt>
                <c:pt idx="4719">
                  <c:v>5.0698999999999996</c:v>
                </c:pt>
                <c:pt idx="4720">
                  <c:v>5.0594000000000001</c:v>
                </c:pt>
                <c:pt idx="4721">
                  <c:v>5.0488</c:v>
                </c:pt>
                <c:pt idx="4722">
                  <c:v>5.0382999999999996</c:v>
                </c:pt>
                <c:pt idx="4723">
                  <c:v>5.0278</c:v>
                </c:pt>
                <c:pt idx="4724">
                  <c:v>5.0172999999999996</c:v>
                </c:pt>
                <c:pt idx="4725">
                  <c:v>5.0068000000000001</c:v>
                </c:pt>
                <c:pt idx="4726">
                  <c:v>4.9962999999999997</c:v>
                </c:pt>
                <c:pt idx="4727">
                  <c:v>4.9858000000000002</c:v>
                </c:pt>
                <c:pt idx="4728">
                  <c:v>4.9752999999999998</c:v>
                </c:pt>
                <c:pt idx="4729">
                  <c:v>4.9648000000000003</c:v>
                </c:pt>
                <c:pt idx="4730">
                  <c:v>4.9542999999999999</c:v>
                </c:pt>
                <c:pt idx="4731">
                  <c:v>4.9438000000000004</c:v>
                </c:pt>
                <c:pt idx="4732">
                  <c:v>4.9333</c:v>
                </c:pt>
                <c:pt idx="4733">
                  <c:v>4.9227999999999996</c:v>
                </c:pt>
                <c:pt idx="4734">
                  <c:v>4.9123000000000001</c:v>
                </c:pt>
                <c:pt idx="4735">
                  <c:v>4.9017999999999997</c:v>
                </c:pt>
                <c:pt idx="4736">
                  <c:v>4.8913000000000002</c:v>
                </c:pt>
                <c:pt idx="4737">
                  <c:v>4.8807999999999998</c:v>
                </c:pt>
                <c:pt idx="4738">
                  <c:v>4.8703000000000003</c:v>
                </c:pt>
                <c:pt idx="4739">
                  <c:v>4.8597999999999999</c:v>
                </c:pt>
                <c:pt idx="4740">
                  <c:v>4.8493000000000004</c:v>
                </c:pt>
                <c:pt idx="4741">
                  <c:v>4.8388</c:v>
                </c:pt>
                <c:pt idx="4742">
                  <c:v>4.8282999999999996</c:v>
                </c:pt>
                <c:pt idx="4743">
                  <c:v>4.8178000000000001</c:v>
                </c:pt>
                <c:pt idx="4744">
                  <c:v>4.8072999999999997</c:v>
                </c:pt>
                <c:pt idx="4745">
                  <c:v>4.7968000000000002</c:v>
                </c:pt>
                <c:pt idx="4746">
                  <c:v>4.7862999999999998</c:v>
                </c:pt>
                <c:pt idx="4747">
                  <c:v>4.7758000000000003</c:v>
                </c:pt>
                <c:pt idx="4748">
                  <c:v>4.7652999999999999</c:v>
                </c:pt>
                <c:pt idx="4749">
                  <c:v>4.7548000000000004</c:v>
                </c:pt>
                <c:pt idx="4750">
                  <c:v>4.7443</c:v>
                </c:pt>
                <c:pt idx="4751">
                  <c:v>4.7337999999999996</c:v>
                </c:pt>
                <c:pt idx="4752">
                  <c:v>4.7233000000000001</c:v>
                </c:pt>
                <c:pt idx="4753">
                  <c:v>4.7127999999999997</c:v>
                </c:pt>
                <c:pt idx="4754">
                  <c:v>4.7023000000000001</c:v>
                </c:pt>
                <c:pt idx="4755">
                  <c:v>4.6917999999999997</c:v>
                </c:pt>
                <c:pt idx="4756">
                  <c:v>4.6813000000000002</c:v>
                </c:pt>
                <c:pt idx="4757">
                  <c:v>4.6707999999999998</c:v>
                </c:pt>
                <c:pt idx="4758">
                  <c:v>4.6603000000000003</c:v>
                </c:pt>
                <c:pt idx="4759">
                  <c:v>4.6497999999999999</c:v>
                </c:pt>
                <c:pt idx="4760">
                  <c:v>4.6393000000000004</c:v>
                </c:pt>
                <c:pt idx="4761">
                  <c:v>4.6288</c:v>
                </c:pt>
                <c:pt idx="4762">
                  <c:v>4.6182999999999996</c:v>
                </c:pt>
                <c:pt idx="4763">
                  <c:v>4.6078000000000001</c:v>
                </c:pt>
                <c:pt idx="4764">
                  <c:v>4.5906000000000002</c:v>
                </c:pt>
                <c:pt idx="4765">
                  <c:v>4.5732999999999997</c:v>
                </c:pt>
                <c:pt idx="4766">
                  <c:v>4.556</c:v>
                </c:pt>
                <c:pt idx="4767">
                  <c:v>4.5387000000000004</c:v>
                </c:pt>
                <c:pt idx="4768">
                  <c:v>4.5213999999999999</c:v>
                </c:pt>
                <c:pt idx="4769">
                  <c:v>4.5039999999999996</c:v>
                </c:pt>
                <c:pt idx="4770">
                  <c:v>4.4866999999999999</c:v>
                </c:pt>
                <c:pt idx="4771">
                  <c:v>4.4694000000000003</c:v>
                </c:pt>
                <c:pt idx="4772">
                  <c:v>4.4520999999999997</c:v>
                </c:pt>
                <c:pt idx="4773">
                  <c:v>4.4348000000000001</c:v>
                </c:pt>
                <c:pt idx="4774">
                  <c:v>4.4175000000000004</c:v>
                </c:pt>
                <c:pt idx="4775">
                  <c:v>4.4001999999999999</c:v>
                </c:pt>
                <c:pt idx="4776">
                  <c:v>4.3829000000000002</c:v>
                </c:pt>
                <c:pt idx="4777">
                  <c:v>4.3654999999999999</c:v>
                </c:pt>
                <c:pt idx="4778">
                  <c:v>4.3482000000000003</c:v>
                </c:pt>
                <c:pt idx="4779">
                  <c:v>4.3308999999999997</c:v>
                </c:pt>
                <c:pt idx="4780">
                  <c:v>4.3136000000000001</c:v>
                </c:pt>
                <c:pt idx="4781">
                  <c:v>4.2962999999999996</c:v>
                </c:pt>
                <c:pt idx="4782">
                  <c:v>4.2789999999999999</c:v>
                </c:pt>
                <c:pt idx="4783">
                  <c:v>4.2617000000000003</c:v>
                </c:pt>
                <c:pt idx="4784">
                  <c:v>4.2443</c:v>
                </c:pt>
                <c:pt idx="4785">
                  <c:v>4.2270000000000003</c:v>
                </c:pt>
                <c:pt idx="4786">
                  <c:v>4.2096999999999998</c:v>
                </c:pt>
                <c:pt idx="4787">
                  <c:v>4.1924000000000001</c:v>
                </c:pt>
                <c:pt idx="4788">
                  <c:v>4.1750999999999996</c:v>
                </c:pt>
                <c:pt idx="4789">
                  <c:v>4.1577999999999999</c:v>
                </c:pt>
                <c:pt idx="4790">
                  <c:v>4.1405000000000003</c:v>
                </c:pt>
                <c:pt idx="4791">
                  <c:v>4.1231999999999998</c:v>
                </c:pt>
                <c:pt idx="4792">
                  <c:v>4.1058000000000003</c:v>
                </c:pt>
                <c:pt idx="4793">
                  <c:v>4.0884999999999998</c:v>
                </c:pt>
                <c:pt idx="4794">
                  <c:v>4.0712000000000002</c:v>
                </c:pt>
                <c:pt idx="4795">
                  <c:v>4.0538999999999996</c:v>
                </c:pt>
                <c:pt idx="4796">
                  <c:v>4.0366</c:v>
                </c:pt>
                <c:pt idx="4797">
                  <c:v>4.0193000000000003</c:v>
                </c:pt>
                <c:pt idx="4798">
                  <c:v>4.0019999999999998</c:v>
                </c:pt>
                <c:pt idx="4799">
                  <c:v>3.9847000000000001</c:v>
                </c:pt>
                <c:pt idx="4800">
                  <c:v>3.9672999999999998</c:v>
                </c:pt>
                <c:pt idx="4801">
                  <c:v>3.95</c:v>
                </c:pt>
                <c:pt idx="4802">
                  <c:v>3.9327000000000001</c:v>
                </c:pt>
                <c:pt idx="4803">
                  <c:v>3.9192</c:v>
                </c:pt>
                <c:pt idx="4804">
                  <c:v>3.9097</c:v>
                </c:pt>
                <c:pt idx="4805">
                  <c:v>3.9001000000000001</c:v>
                </c:pt>
                <c:pt idx="4806">
                  <c:v>3.8906000000000001</c:v>
                </c:pt>
                <c:pt idx="4807">
                  <c:v>3.8811</c:v>
                </c:pt>
                <c:pt idx="4808">
                  <c:v>3.8715999999999999</c:v>
                </c:pt>
                <c:pt idx="4809">
                  <c:v>3.8620999999999999</c:v>
                </c:pt>
                <c:pt idx="4810">
                  <c:v>3.8525</c:v>
                </c:pt>
                <c:pt idx="4811">
                  <c:v>3.843</c:v>
                </c:pt>
                <c:pt idx="4812">
                  <c:v>3.8334999999999999</c:v>
                </c:pt>
                <c:pt idx="4813">
                  <c:v>3.8239999999999998</c:v>
                </c:pt>
                <c:pt idx="4814">
                  <c:v>3.8144</c:v>
                </c:pt>
                <c:pt idx="4815">
                  <c:v>3.8048999999999999</c:v>
                </c:pt>
                <c:pt idx="4816">
                  <c:v>3.7953999999999999</c:v>
                </c:pt>
                <c:pt idx="4817">
                  <c:v>3.7858999999999998</c:v>
                </c:pt>
                <c:pt idx="4818">
                  <c:v>3.7764000000000002</c:v>
                </c:pt>
                <c:pt idx="4819">
                  <c:v>3.7667999999999999</c:v>
                </c:pt>
                <c:pt idx="4820">
                  <c:v>3.7572999999999999</c:v>
                </c:pt>
                <c:pt idx="4821">
                  <c:v>3.7477999999999998</c:v>
                </c:pt>
                <c:pt idx="4822">
                  <c:v>3.7383000000000002</c:v>
                </c:pt>
                <c:pt idx="4823">
                  <c:v>3.7286999999999999</c:v>
                </c:pt>
                <c:pt idx="4824">
                  <c:v>3.7191999999999998</c:v>
                </c:pt>
                <c:pt idx="4825">
                  <c:v>3.7097000000000002</c:v>
                </c:pt>
                <c:pt idx="4826">
                  <c:v>3.7002000000000002</c:v>
                </c:pt>
                <c:pt idx="4827">
                  <c:v>3.6907000000000001</c:v>
                </c:pt>
                <c:pt idx="4828">
                  <c:v>3.6810999999999998</c:v>
                </c:pt>
                <c:pt idx="4829">
                  <c:v>3.6716000000000002</c:v>
                </c:pt>
                <c:pt idx="4830">
                  <c:v>3.6621000000000001</c:v>
                </c:pt>
                <c:pt idx="4831">
                  <c:v>3.6526000000000001</c:v>
                </c:pt>
                <c:pt idx="4832">
                  <c:v>3.6431</c:v>
                </c:pt>
                <c:pt idx="4833">
                  <c:v>3.6335000000000002</c:v>
                </c:pt>
                <c:pt idx="4834">
                  <c:v>3.6240000000000001</c:v>
                </c:pt>
                <c:pt idx="4835">
                  <c:v>3.6145</c:v>
                </c:pt>
                <c:pt idx="4836">
                  <c:v>3.605</c:v>
                </c:pt>
                <c:pt idx="4837">
                  <c:v>3.5954000000000002</c:v>
                </c:pt>
                <c:pt idx="4838">
                  <c:v>3.5859000000000001</c:v>
                </c:pt>
                <c:pt idx="4839">
                  <c:v>3.5764</c:v>
                </c:pt>
                <c:pt idx="4840">
                  <c:v>3.5669</c:v>
                </c:pt>
                <c:pt idx="4841">
                  <c:v>3.5573999999999999</c:v>
                </c:pt>
                <c:pt idx="4842">
                  <c:v>3.5478000000000001</c:v>
                </c:pt>
                <c:pt idx="4843">
                  <c:v>3.5383</c:v>
                </c:pt>
                <c:pt idx="4844">
                  <c:v>3.5287999999999999</c:v>
                </c:pt>
                <c:pt idx="4845">
                  <c:v>3.5192999999999999</c:v>
                </c:pt>
                <c:pt idx="4846">
                  <c:v>3.5097</c:v>
                </c:pt>
                <c:pt idx="4847">
                  <c:v>3.5002</c:v>
                </c:pt>
                <c:pt idx="4848">
                  <c:v>3.4906999999999999</c:v>
                </c:pt>
                <c:pt idx="4849">
                  <c:v>3.4811999999999999</c:v>
                </c:pt>
                <c:pt idx="4850">
                  <c:v>3.4716999999999998</c:v>
                </c:pt>
                <c:pt idx="4851">
                  <c:v>3.4621</c:v>
                </c:pt>
                <c:pt idx="4852">
                  <c:v>3.4525999999999999</c:v>
                </c:pt>
                <c:pt idx="4853">
                  <c:v>3.4430999999999998</c:v>
                </c:pt>
                <c:pt idx="4854">
                  <c:v>3.4336000000000002</c:v>
                </c:pt>
                <c:pt idx="4855">
                  <c:v>3.4239999999999999</c:v>
                </c:pt>
                <c:pt idx="4856">
                  <c:v>3.4144999999999999</c:v>
                </c:pt>
                <c:pt idx="4857">
                  <c:v>3.4049999999999998</c:v>
                </c:pt>
                <c:pt idx="4858">
                  <c:v>3.3955000000000002</c:v>
                </c:pt>
                <c:pt idx="4859">
                  <c:v>3.3860000000000001</c:v>
                </c:pt>
                <c:pt idx="4860">
                  <c:v>3.3763999999999998</c:v>
                </c:pt>
                <c:pt idx="4861">
                  <c:v>3.3668999999999998</c:v>
                </c:pt>
                <c:pt idx="4862">
                  <c:v>3.3574000000000002</c:v>
                </c:pt>
                <c:pt idx="4863">
                  <c:v>3.3479000000000001</c:v>
                </c:pt>
                <c:pt idx="4864">
                  <c:v>3.3382999999999998</c:v>
                </c:pt>
                <c:pt idx="4865">
                  <c:v>3.3288000000000002</c:v>
                </c:pt>
                <c:pt idx="4866">
                  <c:v>3.3193000000000001</c:v>
                </c:pt>
                <c:pt idx="4867">
                  <c:v>3.3098000000000001</c:v>
                </c:pt>
                <c:pt idx="4868">
                  <c:v>3.3003</c:v>
                </c:pt>
                <c:pt idx="4869">
                  <c:v>3.2907000000000002</c:v>
                </c:pt>
                <c:pt idx="4870">
                  <c:v>3.2812000000000001</c:v>
                </c:pt>
                <c:pt idx="4871">
                  <c:v>3.2717000000000001</c:v>
                </c:pt>
                <c:pt idx="4872">
                  <c:v>3.2622</c:v>
                </c:pt>
                <c:pt idx="4873">
                  <c:v>3.2526999999999999</c:v>
                </c:pt>
                <c:pt idx="4874">
                  <c:v>3.2431000000000001</c:v>
                </c:pt>
                <c:pt idx="4875">
                  <c:v>3.2336</c:v>
                </c:pt>
                <c:pt idx="4876">
                  <c:v>3.2241</c:v>
                </c:pt>
                <c:pt idx="4877">
                  <c:v>3.2145999999999999</c:v>
                </c:pt>
                <c:pt idx="4878">
                  <c:v>3.2050000000000001</c:v>
                </c:pt>
                <c:pt idx="4879">
                  <c:v>3.1955</c:v>
                </c:pt>
                <c:pt idx="4880">
                  <c:v>3.1859999999999999</c:v>
                </c:pt>
                <c:pt idx="4881">
                  <c:v>3.1764999999999999</c:v>
                </c:pt>
                <c:pt idx="4882">
                  <c:v>3.1669999999999998</c:v>
                </c:pt>
                <c:pt idx="4883">
                  <c:v>3.1574</c:v>
                </c:pt>
                <c:pt idx="4884">
                  <c:v>3.1478999999999999</c:v>
                </c:pt>
                <c:pt idx="4885">
                  <c:v>3.1383999999999999</c:v>
                </c:pt>
                <c:pt idx="4886">
                  <c:v>3.1288999999999998</c:v>
                </c:pt>
                <c:pt idx="4887">
                  <c:v>3.1193</c:v>
                </c:pt>
                <c:pt idx="4888">
                  <c:v>3.1097999999999999</c:v>
                </c:pt>
                <c:pt idx="4889">
                  <c:v>3.1002999999999998</c:v>
                </c:pt>
                <c:pt idx="4890">
                  <c:v>3.0908000000000002</c:v>
                </c:pt>
                <c:pt idx="4891">
                  <c:v>3.0813000000000001</c:v>
                </c:pt>
                <c:pt idx="4892">
                  <c:v>3.0716999999999999</c:v>
                </c:pt>
                <c:pt idx="4893">
                  <c:v>3.0621999999999998</c:v>
                </c:pt>
                <c:pt idx="4894">
                  <c:v>3.0527000000000002</c:v>
                </c:pt>
                <c:pt idx="4895">
                  <c:v>3.0432000000000001</c:v>
                </c:pt>
                <c:pt idx="4896">
                  <c:v>3.0335999999999999</c:v>
                </c:pt>
                <c:pt idx="4897">
                  <c:v>3.0240999999999998</c:v>
                </c:pt>
                <c:pt idx="4898">
                  <c:v>3.0146000000000002</c:v>
                </c:pt>
                <c:pt idx="4899">
                  <c:v>3.0051000000000001</c:v>
                </c:pt>
                <c:pt idx="4900">
                  <c:v>2.9956</c:v>
                </c:pt>
                <c:pt idx="4901">
                  <c:v>2.9860000000000002</c:v>
                </c:pt>
                <c:pt idx="4902">
                  <c:v>2.9765000000000001</c:v>
                </c:pt>
                <c:pt idx="4903">
                  <c:v>2.9670000000000001</c:v>
                </c:pt>
                <c:pt idx="4904">
                  <c:v>2.9575</c:v>
                </c:pt>
                <c:pt idx="4905">
                  <c:v>2.9479000000000002</c:v>
                </c:pt>
                <c:pt idx="4906">
                  <c:v>2.9384000000000001</c:v>
                </c:pt>
                <c:pt idx="4907">
                  <c:v>2.9289000000000001</c:v>
                </c:pt>
                <c:pt idx="4908">
                  <c:v>2.9194</c:v>
                </c:pt>
                <c:pt idx="4909">
                  <c:v>2.9098999999999999</c:v>
                </c:pt>
                <c:pt idx="4910">
                  <c:v>2.9003000000000001</c:v>
                </c:pt>
                <c:pt idx="4911">
                  <c:v>2.8908</c:v>
                </c:pt>
                <c:pt idx="4912">
                  <c:v>2.8813</c:v>
                </c:pt>
                <c:pt idx="4913">
                  <c:v>2.8717999999999999</c:v>
                </c:pt>
                <c:pt idx="4914">
                  <c:v>2.8622999999999998</c:v>
                </c:pt>
                <c:pt idx="4915">
                  <c:v>2.8527</c:v>
                </c:pt>
                <c:pt idx="4916">
                  <c:v>2.8431999999999999</c:v>
                </c:pt>
                <c:pt idx="4917">
                  <c:v>2.8336999999999999</c:v>
                </c:pt>
                <c:pt idx="4918">
                  <c:v>2.8241999999999998</c:v>
                </c:pt>
                <c:pt idx="4919">
                  <c:v>2.8146</c:v>
                </c:pt>
                <c:pt idx="4920">
                  <c:v>2.8050999999999999</c:v>
                </c:pt>
                <c:pt idx="4921">
                  <c:v>2.7955999999999999</c:v>
                </c:pt>
                <c:pt idx="4922">
                  <c:v>2.7860999999999998</c:v>
                </c:pt>
                <c:pt idx="4923">
                  <c:v>2.7764000000000002</c:v>
                </c:pt>
                <c:pt idx="4924">
                  <c:v>2.7667999999999999</c:v>
                </c:pt>
                <c:pt idx="4925">
                  <c:v>2.7570999999999999</c:v>
                </c:pt>
                <c:pt idx="4926">
                  <c:v>2.7475000000000001</c:v>
                </c:pt>
                <c:pt idx="4927">
                  <c:v>2.7378</c:v>
                </c:pt>
                <c:pt idx="4928">
                  <c:v>2.7282000000000002</c:v>
                </c:pt>
                <c:pt idx="4929">
                  <c:v>2.7185999999999999</c:v>
                </c:pt>
                <c:pt idx="4930">
                  <c:v>2.7088999999999999</c:v>
                </c:pt>
                <c:pt idx="4931">
                  <c:v>2.6993</c:v>
                </c:pt>
                <c:pt idx="4932">
                  <c:v>2.6896</c:v>
                </c:pt>
                <c:pt idx="4933">
                  <c:v>2.68</c:v>
                </c:pt>
                <c:pt idx="4934">
                  <c:v>2.6703999999999999</c:v>
                </c:pt>
                <c:pt idx="4935">
                  <c:v>2.6606999999999998</c:v>
                </c:pt>
                <c:pt idx="4936">
                  <c:v>2.6511</c:v>
                </c:pt>
                <c:pt idx="4937">
                  <c:v>2.6414</c:v>
                </c:pt>
                <c:pt idx="4938">
                  <c:v>2.6318000000000001</c:v>
                </c:pt>
                <c:pt idx="4939">
                  <c:v>2.6221000000000001</c:v>
                </c:pt>
                <c:pt idx="4940">
                  <c:v>2.6124999999999998</c:v>
                </c:pt>
                <c:pt idx="4941">
                  <c:v>2.6029</c:v>
                </c:pt>
                <c:pt idx="4942">
                  <c:v>2.5931999999999999</c:v>
                </c:pt>
                <c:pt idx="4943">
                  <c:v>2.5836000000000001</c:v>
                </c:pt>
                <c:pt idx="4944">
                  <c:v>2.5739000000000001</c:v>
                </c:pt>
                <c:pt idx="4945">
                  <c:v>2.5642999999999998</c:v>
                </c:pt>
                <c:pt idx="4946">
                  <c:v>2.5546000000000002</c:v>
                </c:pt>
                <c:pt idx="4947">
                  <c:v>2.5449999999999999</c:v>
                </c:pt>
                <c:pt idx="4948">
                  <c:v>2.5354000000000001</c:v>
                </c:pt>
                <c:pt idx="4949">
                  <c:v>2.5257000000000001</c:v>
                </c:pt>
                <c:pt idx="4950">
                  <c:v>2.5160999999999998</c:v>
                </c:pt>
                <c:pt idx="4951">
                  <c:v>2.5064000000000002</c:v>
                </c:pt>
                <c:pt idx="4952">
                  <c:v>2.4967999999999999</c:v>
                </c:pt>
                <c:pt idx="4953">
                  <c:v>2.4870999999999999</c:v>
                </c:pt>
                <c:pt idx="4954">
                  <c:v>2.4775</c:v>
                </c:pt>
                <c:pt idx="4955">
                  <c:v>2.4679000000000002</c:v>
                </c:pt>
                <c:pt idx="4956">
                  <c:v>2.4582000000000002</c:v>
                </c:pt>
                <c:pt idx="4957">
                  <c:v>2.4485999999999999</c:v>
                </c:pt>
                <c:pt idx="4958">
                  <c:v>2.4388999999999998</c:v>
                </c:pt>
                <c:pt idx="4959">
                  <c:v>2.4293</c:v>
                </c:pt>
                <c:pt idx="4960">
                  <c:v>2.4196</c:v>
                </c:pt>
                <c:pt idx="4961">
                  <c:v>2.41</c:v>
                </c:pt>
                <c:pt idx="4962">
                  <c:v>2.4003999999999999</c:v>
                </c:pt>
                <c:pt idx="4963">
                  <c:v>2.3906999999999998</c:v>
                </c:pt>
                <c:pt idx="4964">
                  <c:v>2.3811</c:v>
                </c:pt>
                <c:pt idx="4965">
                  <c:v>2.3714</c:v>
                </c:pt>
                <c:pt idx="4966">
                  <c:v>2.3618000000000001</c:v>
                </c:pt>
                <c:pt idx="4967">
                  <c:v>2.3521999999999998</c:v>
                </c:pt>
                <c:pt idx="4968">
                  <c:v>2.3424999999999998</c:v>
                </c:pt>
                <c:pt idx="4969">
                  <c:v>2.3329</c:v>
                </c:pt>
                <c:pt idx="4970">
                  <c:v>2.3231999999999999</c:v>
                </c:pt>
                <c:pt idx="4971">
                  <c:v>2.3136000000000001</c:v>
                </c:pt>
                <c:pt idx="4972">
                  <c:v>2.3039000000000001</c:v>
                </c:pt>
                <c:pt idx="4973">
                  <c:v>2.2942999999999998</c:v>
                </c:pt>
                <c:pt idx="4974">
                  <c:v>2.2847</c:v>
                </c:pt>
                <c:pt idx="4975">
                  <c:v>2.2749999999999999</c:v>
                </c:pt>
                <c:pt idx="4976">
                  <c:v>2.2654000000000001</c:v>
                </c:pt>
                <c:pt idx="4977">
                  <c:v>2.2557</c:v>
                </c:pt>
                <c:pt idx="4978">
                  <c:v>2.2461000000000002</c:v>
                </c:pt>
                <c:pt idx="4979">
                  <c:v>2.2364000000000002</c:v>
                </c:pt>
                <c:pt idx="4980">
                  <c:v>2.2267999999999999</c:v>
                </c:pt>
                <c:pt idx="4981">
                  <c:v>2.2172000000000001</c:v>
                </c:pt>
                <c:pt idx="4982">
                  <c:v>2.2075</c:v>
                </c:pt>
                <c:pt idx="4983">
                  <c:v>2.1979000000000002</c:v>
                </c:pt>
                <c:pt idx="4984">
                  <c:v>2.1882000000000001</c:v>
                </c:pt>
                <c:pt idx="4985">
                  <c:v>2.1785999999999999</c:v>
                </c:pt>
                <c:pt idx="4986">
                  <c:v>2.1688999999999998</c:v>
                </c:pt>
                <c:pt idx="4987">
                  <c:v>2.1593</c:v>
                </c:pt>
                <c:pt idx="4988">
                  <c:v>2.1497000000000002</c:v>
                </c:pt>
                <c:pt idx="4989">
                  <c:v>2.14</c:v>
                </c:pt>
                <c:pt idx="4990">
                  <c:v>2.1303999999999998</c:v>
                </c:pt>
                <c:pt idx="4991">
                  <c:v>2.1263000000000001</c:v>
                </c:pt>
                <c:pt idx="4992">
                  <c:v>2.1233</c:v>
                </c:pt>
                <c:pt idx="4993">
                  <c:v>2.1202000000000001</c:v>
                </c:pt>
                <c:pt idx="4994">
                  <c:v>2.1172</c:v>
                </c:pt>
                <c:pt idx="4995">
                  <c:v>2.1141999999999999</c:v>
                </c:pt>
                <c:pt idx="4996">
                  <c:v>2.1112000000000002</c:v>
                </c:pt>
                <c:pt idx="4997">
                  <c:v>2.1082000000000001</c:v>
                </c:pt>
                <c:pt idx="4998">
                  <c:v>2.1052</c:v>
                </c:pt>
                <c:pt idx="4999">
                  <c:v>2.1021000000000001</c:v>
                </c:pt>
                <c:pt idx="5000">
                  <c:v>2.0991</c:v>
                </c:pt>
                <c:pt idx="5001">
                  <c:v>2.0960999999999999</c:v>
                </c:pt>
                <c:pt idx="5002">
                  <c:v>2.0931000000000002</c:v>
                </c:pt>
                <c:pt idx="5003">
                  <c:v>2.0901000000000001</c:v>
                </c:pt>
                <c:pt idx="5004">
                  <c:v>2.0871</c:v>
                </c:pt>
                <c:pt idx="5005">
                  <c:v>2.0840999999999998</c:v>
                </c:pt>
                <c:pt idx="5006">
                  <c:v>2.081</c:v>
                </c:pt>
                <c:pt idx="5007">
                  <c:v>2.0779999999999998</c:v>
                </c:pt>
                <c:pt idx="5008">
                  <c:v>2.0750000000000002</c:v>
                </c:pt>
                <c:pt idx="5009">
                  <c:v>2.0720000000000001</c:v>
                </c:pt>
                <c:pt idx="5010">
                  <c:v>2.069</c:v>
                </c:pt>
                <c:pt idx="5011">
                  <c:v>2.0659999999999998</c:v>
                </c:pt>
                <c:pt idx="5012">
                  <c:v>2.0629</c:v>
                </c:pt>
                <c:pt idx="5013">
                  <c:v>2.0598999999999998</c:v>
                </c:pt>
                <c:pt idx="5014">
                  <c:v>2.0569000000000002</c:v>
                </c:pt>
                <c:pt idx="5015">
                  <c:v>2.0539000000000001</c:v>
                </c:pt>
                <c:pt idx="5016">
                  <c:v>2.0508999999999999</c:v>
                </c:pt>
                <c:pt idx="5017">
                  <c:v>2.0474000000000001</c:v>
                </c:pt>
                <c:pt idx="5018">
                  <c:v>2.0434000000000001</c:v>
                </c:pt>
                <c:pt idx="5019">
                  <c:v>2.0392999999999999</c:v>
                </c:pt>
                <c:pt idx="5020">
                  <c:v>2.0352999999999999</c:v>
                </c:pt>
                <c:pt idx="5021">
                  <c:v>2.0312000000000001</c:v>
                </c:pt>
                <c:pt idx="5022">
                  <c:v>2.0272000000000001</c:v>
                </c:pt>
                <c:pt idx="5023">
                  <c:v>2.0230999999999999</c:v>
                </c:pt>
                <c:pt idx="5024">
                  <c:v>2.0190999999999999</c:v>
                </c:pt>
                <c:pt idx="5025">
                  <c:v>2.0150000000000001</c:v>
                </c:pt>
                <c:pt idx="5026">
                  <c:v>2.0108999999999999</c:v>
                </c:pt>
                <c:pt idx="5027">
                  <c:v>2.0068999999999999</c:v>
                </c:pt>
                <c:pt idx="5028">
                  <c:v>2.0028000000000001</c:v>
                </c:pt>
                <c:pt idx="5029">
                  <c:v>1.9987999999999999</c:v>
                </c:pt>
                <c:pt idx="5030">
                  <c:v>1.9946999999999999</c:v>
                </c:pt>
                <c:pt idx="5031">
                  <c:v>1.9906999999999999</c:v>
                </c:pt>
                <c:pt idx="5032">
                  <c:v>1.9865999999999999</c:v>
                </c:pt>
                <c:pt idx="5033">
                  <c:v>1.9824999999999999</c:v>
                </c:pt>
                <c:pt idx="5034">
                  <c:v>1.9784999999999999</c:v>
                </c:pt>
                <c:pt idx="5035">
                  <c:v>1.9743999999999999</c:v>
                </c:pt>
                <c:pt idx="5036">
                  <c:v>1.9703999999999999</c:v>
                </c:pt>
                <c:pt idx="5037">
                  <c:v>1.9662999999999999</c:v>
                </c:pt>
                <c:pt idx="5038">
                  <c:v>1.9622999999999999</c:v>
                </c:pt>
                <c:pt idx="5039">
                  <c:v>1.9581999999999999</c:v>
                </c:pt>
                <c:pt idx="5040">
                  <c:v>1.9541999999999999</c:v>
                </c:pt>
                <c:pt idx="5041">
                  <c:v>1.9500999999999999</c:v>
                </c:pt>
                <c:pt idx="5042">
                  <c:v>1.946</c:v>
                </c:pt>
                <c:pt idx="5043">
                  <c:v>1.9419999999999999</c:v>
                </c:pt>
                <c:pt idx="5044">
                  <c:v>1.9379</c:v>
                </c:pt>
                <c:pt idx="5045">
                  <c:v>1.9339</c:v>
                </c:pt>
                <c:pt idx="5046">
                  <c:v>1.9298</c:v>
                </c:pt>
                <c:pt idx="5047">
                  <c:v>1.9258</c:v>
                </c:pt>
                <c:pt idx="5048">
                  <c:v>1.9217</c:v>
                </c:pt>
                <c:pt idx="5049">
                  <c:v>1.9177</c:v>
                </c:pt>
                <c:pt idx="5050">
                  <c:v>1.9136</c:v>
                </c:pt>
                <c:pt idx="5051">
                  <c:v>1.9095</c:v>
                </c:pt>
                <c:pt idx="5052">
                  <c:v>1.9055</c:v>
                </c:pt>
                <c:pt idx="5053">
                  <c:v>1.9014</c:v>
                </c:pt>
                <c:pt idx="5054">
                  <c:v>1.8974</c:v>
                </c:pt>
                <c:pt idx="5055">
                  <c:v>1.8933</c:v>
                </c:pt>
                <c:pt idx="5056">
                  <c:v>1.8893</c:v>
                </c:pt>
                <c:pt idx="5057">
                  <c:v>1.8852</c:v>
                </c:pt>
                <c:pt idx="5058">
                  <c:v>1.8811</c:v>
                </c:pt>
                <c:pt idx="5059">
                  <c:v>1.8771</c:v>
                </c:pt>
                <c:pt idx="5060">
                  <c:v>1.873</c:v>
                </c:pt>
                <c:pt idx="5061">
                  <c:v>1.869</c:v>
                </c:pt>
                <c:pt idx="5062">
                  <c:v>1.8649</c:v>
                </c:pt>
                <c:pt idx="5063">
                  <c:v>1.8609</c:v>
                </c:pt>
                <c:pt idx="5064">
                  <c:v>1.8568</c:v>
                </c:pt>
                <c:pt idx="5065">
                  <c:v>1.8528</c:v>
                </c:pt>
                <c:pt idx="5066">
                  <c:v>1.8487</c:v>
                </c:pt>
                <c:pt idx="5067">
                  <c:v>1.8446</c:v>
                </c:pt>
                <c:pt idx="5068">
                  <c:v>1.8406</c:v>
                </c:pt>
                <c:pt idx="5069">
                  <c:v>1.8365</c:v>
                </c:pt>
                <c:pt idx="5070">
                  <c:v>1.8325</c:v>
                </c:pt>
                <c:pt idx="5071">
                  <c:v>1.8284</c:v>
                </c:pt>
                <c:pt idx="5072">
                  <c:v>1.8244</c:v>
                </c:pt>
                <c:pt idx="5073">
                  <c:v>1.8203</c:v>
                </c:pt>
                <c:pt idx="5074">
                  <c:v>1.8163</c:v>
                </c:pt>
                <c:pt idx="5075">
                  <c:v>1.8122</c:v>
                </c:pt>
                <c:pt idx="5076">
                  <c:v>1.8081</c:v>
                </c:pt>
                <c:pt idx="5077">
                  <c:v>1.8041</c:v>
                </c:pt>
                <c:pt idx="5078">
                  <c:v>1.8</c:v>
                </c:pt>
                <c:pt idx="5079">
                  <c:v>1.796</c:v>
                </c:pt>
                <c:pt idx="5080">
                  <c:v>1.7919</c:v>
                </c:pt>
                <c:pt idx="5081">
                  <c:v>1.7879</c:v>
                </c:pt>
                <c:pt idx="5082">
                  <c:v>1.7838000000000001</c:v>
                </c:pt>
                <c:pt idx="5083">
                  <c:v>1.7797000000000001</c:v>
                </c:pt>
                <c:pt idx="5084">
                  <c:v>1.7757000000000001</c:v>
                </c:pt>
                <c:pt idx="5085">
                  <c:v>1.7716000000000001</c:v>
                </c:pt>
                <c:pt idx="5086">
                  <c:v>1.7676000000000001</c:v>
                </c:pt>
                <c:pt idx="5087">
                  <c:v>1.7635000000000001</c:v>
                </c:pt>
                <c:pt idx="5088">
                  <c:v>1.7595000000000001</c:v>
                </c:pt>
                <c:pt idx="5089">
                  <c:v>1.7554000000000001</c:v>
                </c:pt>
                <c:pt idx="5090">
                  <c:v>1.7514000000000001</c:v>
                </c:pt>
                <c:pt idx="5091">
                  <c:v>1.7473000000000001</c:v>
                </c:pt>
                <c:pt idx="5092">
                  <c:v>1.7432000000000001</c:v>
                </c:pt>
                <c:pt idx="5093">
                  <c:v>1.7392000000000001</c:v>
                </c:pt>
                <c:pt idx="5094">
                  <c:v>1.7351000000000001</c:v>
                </c:pt>
                <c:pt idx="5095">
                  <c:v>1.7311000000000001</c:v>
                </c:pt>
                <c:pt idx="5096">
                  <c:v>1.7270000000000001</c:v>
                </c:pt>
                <c:pt idx="5097">
                  <c:v>1.7230000000000001</c:v>
                </c:pt>
                <c:pt idx="5098">
                  <c:v>1.7189000000000001</c:v>
                </c:pt>
                <c:pt idx="5099">
                  <c:v>1.7149000000000001</c:v>
                </c:pt>
                <c:pt idx="5100">
                  <c:v>1.7108000000000001</c:v>
                </c:pt>
                <c:pt idx="5101">
                  <c:v>1.7067000000000001</c:v>
                </c:pt>
                <c:pt idx="5102">
                  <c:v>1.7027000000000001</c:v>
                </c:pt>
                <c:pt idx="5103">
                  <c:v>1.6986000000000001</c:v>
                </c:pt>
                <c:pt idx="5104">
                  <c:v>1.6946000000000001</c:v>
                </c:pt>
                <c:pt idx="5105">
                  <c:v>1.6904999999999999</c:v>
                </c:pt>
                <c:pt idx="5106">
                  <c:v>1.6865000000000001</c:v>
                </c:pt>
                <c:pt idx="5107">
                  <c:v>1.6823999999999999</c:v>
                </c:pt>
                <c:pt idx="5108">
                  <c:v>1.6782999999999999</c:v>
                </c:pt>
                <c:pt idx="5109">
                  <c:v>1.6742999999999999</c:v>
                </c:pt>
                <c:pt idx="5110">
                  <c:v>1.6701999999999999</c:v>
                </c:pt>
                <c:pt idx="5111">
                  <c:v>1.6661999999999999</c:v>
                </c:pt>
                <c:pt idx="5112">
                  <c:v>1.6620999999999999</c:v>
                </c:pt>
                <c:pt idx="5113">
                  <c:v>1.6580999999999999</c:v>
                </c:pt>
                <c:pt idx="5114">
                  <c:v>1.6539999999999999</c:v>
                </c:pt>
                <c:pt idx="5115">
                  <c:v>1.65</c:v>
                </c:pt>
                <c:pt idx="5116">
                  <c:v>1.6458999999999999</c:v>
                </c:pt>
                <c:pt idx="5117">
                  <c:v>1.6417999999999999</c:v>
                </c:pt>
                <c:pt idx="5118">
                  <c:v>1.6377999999999999</c:v>
                </c:pt>
                <c:pt idx="5119">
                  <c:v>1.6336999999999999</c:v>
                </c:pt>
                <c:pt idx="5120">
                  <c:v>1.6296999999999999</c:v>
                </c:pt>
                <c:pt idx="5121">
                  <c:v>1.6255999999999999</c:v>
                </c:pt>
                <c:pt idx="5122">
                  <c:v>1.6215999999999999</c:v>
                </c:pt>
                <c:pt idx="5123">
                  <c:v>1.6174999999999999</c:v>
                </c:pt>
                <c:pt idx="5124">
                  <c:v>1.6134999999999999</c:v>
                </c:pt>
                <c:pt idx="5125">
                  <c:v>1.6093999999999999</c:v>
                </c:pt>
                <c:pt idx="5126">
                  <c:v>1.6052999999999999</c:v>
                </c:pt>
                <c:pt idx="5127">
                  <c:v>1.6012999999999999</c:v>
                </c:pt>
                <c:pt idx="5128">
                  <c:v>1.5972</c:v>
                </c:pt>
                <c:pt idx="5129">
                  <c:v>1.5931999999999999</c:v>
                </c:pt>
                <c:pt idx="5130">
                  <c:v>1.5891</c:v>
                </c:pt>
                <c:pt idx="5131">
                  <c:v>1.5851</c:v>
                </c:pt>
                <c:pt idx="5132">
                  <c:v>1.581</c:v>
                </c:pt>
                <c:pt idx="5133">
                  <c:v>1.5769</c:v>
                </c:pt>
                <c:pt idx="5134">
                  <c:v>1.5729</c:v>
                </c:pt>
                <c:pt idx="5135">
                  <c:v>1.5688</c:v>
                </c:pt>
                <c:pt idx="5136">
                  <c:v>1.5648</c:v>
                </c:pt>
                <c:pt idx="5137">
                  <c:v>1.5607</c:v>
                </c:pt>
                <c:pt idx="5138">
                  <c:v>1.5567</c:v>
                </c:pt>
                <c:pt idx="5139">
                  <c:v>1.5526</c:v>
                </c:pt>
                <c:pt idx="5140">
                  <c:v>1.5486</c:v>
                </c:pt>
                <c:pt idx="5141">
                  <c:v>1.5445</c:v>
                </c:pt>
                <c:pt idx="5142">
                  <c:v>1.5404</c:v>
                </c:pt>
                <c:pt idx="5143">
                  <c:v>1.5364</c:v>
                </c:pt>
                <c:pt idx="5144">
                  <c:v>1.5323</c:v>
                </c:pt>
                <c:pt idx="5145">
                  <c:v>1.5283</c:v>
                </c:pt>
                <c:pt idx="5146">
                  <c:v>1.5242</c:v>
                </c:pt>
                <c:pt idx="5147">
                  <c:v>1.5202</c:v>
                </c:pt>
                <c:pt idx="5148">
                  <c:v>1.5161</c:v>
                </c:pt>
                <c:pt idx="5149">
                  <c:v>1.5121</c:v>
                </c:pt>
                <c:pt idx="5150">
                  <c:v>1.508</c:v>
                </c:pt>
                <c:pt idx="5151">
                  <c:v>1.5039</c:v>
                </c:pt>
                <c:pt idx="5152">
                  <c:v>1.4999</c:v>
                </c:pt>
                <c:pt idx="5153">
                  <c:v>1.4958</c:v>
                </c:pt>
                <c:pt idx="5154">
                  <c:v>1.4918</c:v>
                </c:pt>
                <c:pt idx="5155">
                  <c:v>1.4877</c:v>
                </c:pt>
                <c:pt idx="5156">
                  <c:v>1.4837</c:v>
                </c:pt>
                <c:pt idx="5157">
                  <c:v>1.4796</c:v>
                </c:pt>
                <c:pt idx="5158">
                  <c:v>1.47</c:v>
                </c:pt>
                <c:pt idx="5159">
                  <c:v>1.3940999999999999</c:v>
                </c:pt>
                <c:pt idx="5160">
                  <c:v>1.3613</c:v>
                </c:pt>
                <c:pt idx="5161">
                  <c:v>1.3580000000000001</c:v>
                </c:pt>
                <c:pt idx="5162">
                  <c:v>1.3547</c:v>
                </c:pt>
                <c:pt idx="5163">
                  <c:v>1.3512999999999999</c:v>
                </c:pt>
                <c:pt idx="5164">
                  <c:v>1.3480000000000001</c:v>
                </c:pt>
                <c:pt idx="5165">
                  <c:v>1.3446</c:v>
                </c:pt>
                <c:pt idx="5166">
                  <c:v>1.3412999999999999</c:v>
                </c:pt>
                <c:pt idx="5167">
                  <c:v>1.3380000000000001</c:v>
                </c:pt>
                <c:pt idx="5168">
                  <c:v>1.3346</c:v>
                </c:pt>
                <c:pt idx="5169">
                  <c:v>1.3312999999999999</c:v>
                </c:pt>
                <c:pt idx="5170">
                  <c:v>1.3280000000000001</c:v>
                </c:pt>
                <c:pt idx="5171">
                  <c:v>1.3246</c:v>
                </c:pt>
                <c:pt idx="5172">
                  <c:v>1.3212999999999999</c:v>
                </c:pt>
                <c:pt idx="5173">
                  <c:v>1.3179000000000001</c:v>
                </c:pt>
                <c:pt idx="5174">
                  <c:v>1.3146</c:v>
                </c:pt>
                <c:pt idx="5175">
                  <c:v>1.3112999999999999</c:v>
                </c:pt>
                <c:pt idx="5176">
                  <c:v>1.3079000000000001</c:v>
                </c:pt>
                <c:pt idx="5177">
                  <c:v>1.3046</c:v>
                </c:pt>
                <c:pt idx="5178">
                  <c:v>1.3012999999999999</c:v>
                </c:pt>
                <c:pt idx="5179">
                  <c:v>1.2979000000000001</c:v>
                </c:pt>
                <c:pt idx="5180">
                  <c:v>1.2946</c:v>
                </c:pt>
                <c:pt idx="5181">
                  <c:v>1.2912999999999999</c:v>
                </c:pt>
                <c:pt idx="5182">
                  <c:v>1.2879</c:v>
                </c:pt>
                <c:pt idx="5183">
                  <c:v>1.2846</c:v>
                </c:pt>
                <c:pt idx="5184">
                  <c:v>1.2811999999999999</c:v>
                </c:pt>
                <c:pt idx="5185">
                  <c:v>1.2779</c:v>
                </c:pt>
                <c:pt idx="5186">
                  <c:v>1.2746</c:v>
                </c:pt>
                <c:pt idx="5187">
                  <c:v>1.2712000000000001</c:v>
                </c:pt>
                <c:pt idx="5188">
                  <c:v>1.2679</c:v>
                </c:pt>
                <c:pt idx="5189">
                  <c:v>1.2645999999999999</c:v>
                </c:pt>
                <c:pt idx="5190">
                  <c:v>1.2612000000000001</c:v>
                </c:pt>
                <c:pt idx="5191">
                  <c:v>1.2579</c:v>
                </c:pt>
                <c:pt idx="5192">
                  <c:v>1.2544999999999999</c:v>
                </c:pt>
                <c:pt idx="5193">
                  <c:v>1.2512000000000001</c:v>
                </c:pt>
                <c:pt idx="5194">
                  <c:v>1.2479</c:v>
                </c:pt>
                <c:pt idx="5195">
                  <c:v>1.2444999999999999</c:v>
                </c:pt>
                <c:pt idx="5196">
                  <c:v>1.2412000000000001</c:v>
                </c:pt>
                <c:pt idx="5197">
                  <c:v>1.2379</c:v>
                </c:pt>
                <c:pt idx="5198">
                  <c:v>1.2344999999999999</c:v>
                </c:pt>
                <c:pt idx="5199">
                  <c:v>1.2312000000000001</c:v>
                </c:pt>
                <c:pt idx="5200">
                  <c:v>1.2279</c:v>
                </c:pt>
                <c:pt idx="5201">
                  <c:v>1.2244999999999999</c:v>
                </c:pt>
                <c:pt idx="5202">
                  <c:v>1.2212000000000001</c:v>
                </c:pt>
                <c:pt idx="5203">
                  <c:v>1.2178</c:v>
                </c:pt>
                <c:pt idx="5204">
                  <c:v>1.2144999999999999</c:v>
                </c:pt>
                <c:pt idx="5205">
                  <c:v>1.2112000000000001</c:v>
                </c:pt>
                <c:pt idx="5206">
                  <c:v>1.2078</c:v>
                </c:pt>
                <c:pt idx="5207">
                  <c:v>1.2044999999999999</c:v>
                </c:pt>
                <c:pt idx="5208">
                  <c:v>1.2012</c:v>
                </c:pt>
                <c:pt idx="5209">
                  <c:v>1.1978</c:v>
                </c:pt>
                <c:pt idx="5210">
                  <c:v>1.1944999999999999</c:v>
                </c:pt>
                <c:pt idx="5211">
                  <c:v>1.1912</c:v>
                </c:pt>
                <c:pt idx="5212">
                  <c:v>1.1878</c:v>
                </c:pt>
                <c:pt idx="5213">
                  <c:v>1.1845000000000001</c:v>
                </c:pt>
                <c:pt idx="5214">
                  <c:v>1.1811</c:v>
                </c:pt>
                <c:pt idx="5215">
                  <c:v>1.1778</c:v>
                </c:pt>
                <c:pt idx="5216">
                  <c:v>1.1745000000000001</c:v>
                </c:pt>
                <c:pt idx="5217">
                  <c:v>1.1711</c:v>
                </c:pt>
                <c:pt idx="5218">
                  <c:v>1.1677999999999999</c:v>
                </c:pt>
                <c:pt idx="5219">
                  <c:v>1.1645000000000001</c:v>
                </c:pt>
                <c:pt idx="5220">
                  <c:v>1.1611</c:v>
                </c:pt>
                <c:pt idx="5221">
                  <c:v>1.1577999999999999</c:v>
                </c:pt>
                <c:pt idx="5222">
                  <c:v>1.1544000000000001</c:v>
                </c:pt>
                <c:pt idx="5223">
                  <c:v>1.1511</c:v>
                </c:pt>
                <c:pt idx="5224">
                  <c:v>1.1477999999999999</c:v>
                </c:pt>
                <c:pt idx="5225">
                  <c:v>1.1444000000000001</c:v>
                </c:pt>
                <c:pt idx="5226">
                  <c:v>1.1411</c:v>
                </c:pt>
                <c:pt idx="5227">
                  <c:v>1.1377999999999999</c:v>
                </c:pt>
                <c:pt idx="5228">
                  <c:v>1.1344000000000001</c:v>
                </c:pt>
                <c:pt idx="5229">
                  <c:v>1.1311</c:v>
                </c:pt>
                <c:pt idx="5230">
                  <c:v>1.1277999999999999</c:v>
                </c:pt>
                <c:pt idx="5231">
                  <c:v>1.1244000000000001</c:v>
                </c:pt>
                <c:pt idx="5232">
                  <c:v>1.1211</c:v>
                </c:pt>
                <c:pt idx="5233">
                  <c:v>1.1176999999999999</c:v>
                </c:pt>
                <c:pt idx="5234">
                  <c:v>1.1144000000000001</c:v>
                </c:pt>
                <c:pt idx="5235">
                  <c:v>1.1111</c:v>
                </c:pt>
                <c:pt idx="5236">
                  <c:v>1.1076999999999999</c:v>
                </c:pt>
                <c:pt idx="5237">
                  <c:v>1.1044</c:v>
                </c:pt>
                <c:pt idx="5238">
                  <c:v>1.1011</c:v>
                </c:pt>
                <c:pt idx="5239">
                  <c:v>1.0976999999999999</c:v>
                </c:pt>
                <c:pt idx="5240">
                  <c:v>1.0944</c:v>
                </c:pt>
                <c:pt idx="5241">
                  <c:v>1.091</c:v>
                </c:pt>
                <c:pt idx="5242">
                  <c:v>1.0876999999999999</c:v>
                </c:pt>
                <c:pt idx="5243">
                  <c:v>1.0844</c:v>
                </c:pt>
                <c:pt idx="5244">
                  <c:v>1.081</c:v>
                </c:pt>
                <c:pt idx="5245">
                  <c:v>1.0777000000000001</c:v>
                </c:pt>
                <c:pt idx="5246">
                  <c:v>1.0744</c:v>
                </c:pt>
                <c:pt idx="5247">
                  <c:v>1.071</c:v>
                </c:pt>
                <c:pt idx="5248">
                  <c:v>1.0677000000000001</c:v>
                </c:pt>
                <c:pt idx="5249">
                  <c:v>1.0644</c:v>
                </c:pt>
                <c:pt idx="5250">
                  <c:v>1.0609999999999999</c:v>
                </c:pt>
                <c:pt idx="5251">
                  <c:v>1.0577000000000001</c:v>
                </c:pt>
                <c:pt idx="5252">
                  <c:v>1.0543</c:v>
                </c:pt>
                <c:pt idx="5253">
                  <c:v>1.0509999999999999</c:v>
                </c:pt>
                <c:pt idx="5254">
                  <c:v>1.0477000000000001</c:v>
                </c:pt>
                <c:pt idx="5255">
                  <c:v>1.0443</c:v>
                </c:pt>
                <c:pt idx="5256">
                  <c:v>1.0409999999999999</c:v>
                </c:pt>
                <c:pt idx="5257">
                  <c:v>1.0377000000000001</c:v>
                </c:pt>
                <c:pt idx="5258">
                  <c:v>1.0343</c:v>
                </c:pt>
                <c:pt idx="5259">
                  <c:v>1.0309999999999999</c:v>
                </c:pt>
                <c:pt idx="5260">
                  <c:v>1.0276000000000001</c:v>
                </c:pt>
                <c:pt idx="5261">
                  <c:v>1.0243</c:v>
                </c:pt>
                <c:pt idx="5262">
                  <c:v>1.0209999999999999</c:v>
                </c:pt>
                <c:pt idx="5263">
                  <c:v>1.0176000000000001</c:v>
                </c:pt>
                <c:pt idx="5264">
                  <c:v>1.0143</c:v>
                </c:pt>
                <c:pt idx="5265">
                  <c:v>1.0109999999999999</c:v>
                </c:pt>
                <c:pt idx="5266">
                  <c:v>1.0076000000000001</c:v>
                </c:pt>
                <c:pt idx="5267">
                  <c:v>1.0043</c:v>
                </c:pt>
                <c:pt idx="5268">
                  <c:v>1.0009999999999999</c:v>
                </c:pt>
                <c:pt idx="5269">
                  <c:v>0.99761999999999995</c:v>
                </c:pt>
                <c:pt idx="5270">
                  <c:v>0.99428000000000005</c:v>
                </c:pt>
                <c:pt idx="5271">
                  <c:v>0.99095</c:v>
                </c:pt>
                <c:pt idx="5272">
                  <c:v>0.98760999999999999</c:v>
                </c:pt>
                <c:pt idx="5273">
                  <c:v>0.98426999999999998</c:v>
                </c:pt>
                <c:pt idx="5274">
                  <c:v>0.98094000000000003</c:v>
                </c:pt>
                <c:pt idx="5275">
                  <c:v>0.97760000000000002</c:v>
                </c:pt>
                <c:pt idx="5276">
                  <c:v>0.97426000000000001</c:v>
                </c:pt>
                <c:pt idx="5277">
                  <c:v>0.97092999999999996</c:v>
                </c:pt>
                <c:pt idx="5278">
                  <c:v>0.96758999999999995</c:v>
                </c:pt>
                <c:pt idx="5279">
                  <c:v>0.96425000000000005</c:v>
                </c:pt>
                <c:pt idx="5280">
                  <c:v>0.96091000000000004</c:v>
                </c:pt>
                <c:pt idx="5281">
                  <c:v>0.95757999999999999</c:v>
                </c:pt>
                <c:pt idx="5282">
                  <c:v>0.95423999999999998</c:v>
                </c:pt>
                <c:pt idx="5283">
                  <c:v>0.95089999999999997</c:v>
                </c:pt>
                <c:pt idx="5284">
                  <c:v>0.94757000000000002</c:v>
                </c:pt>
                <c:pt idx="5285">
                  <c:v>0.94423000000000001</c:v>
                </c:pt>
                <c:pt idx="5286">
                  <c:v>0.94089</c:v>
                </c:pt>
                <c:pt idx="5287">
                  <c:v>0.93755999999999995</c:v>
                </c:pt>
                <c:pt idx="5288">
                  <c:v>0.93422000000000005</c:v>
                </c:pt>
                <c:pt idx="5289">
                  <c:v>0.93088000000000004</c:v>
                </c:pt>
                <c:pt idx="5290">
                  <c:v>0.92754999999999999</c:v>
                </c:pt>
                <c:pt idx="5291">
                  <c:v>0.92420999999999998</c:v>
                </c:pt>
                <c:pt idx="5292">
                  <c:v>0.92086999999999997</c:v>
                </c:pt>
                <c:pt idx="5293">
                  <c:v>0.91754000000000002</c:v>
                </c:pt>
                <c:pt idx="5294">
                  <c:v>0.91420000000000001</c:v>
                </c:pt>
                <c:pt idx="5295">
                  <c:v>0.91086</c:v>
                </c:pt>
                <c:pt idx="5296">
                  <c:v>0.90752999999999995</c:v>
                </c:pt>
                <c:pt idx="5297">
                  <c:v>0.90419000000000005</c:v>
                </c:pt>
                <c:pt idx="5298">
                  <c:v>0.90085000000000004</c:v>
                </c:pt>
                <c:pt idx="5299">
                  <c:v>0.89751999999999998</c:v>
                </c:pt>
                <c:pt idx="5300">
                  <c:v>0.89417999999999997</c:v>
                </c:pt>
                <c:pt idx="5301">
                  <c:v>0.89083999999999997</c:v>
                </c:pt>
                <c:pt idx="5302">
                  <c:v>0.88751000000000002</c:v>
                </c:pt>
                <c:pt idx="5303">
                  <c:v>0.88417000000000001</c:v>
                </c:pt>
                <c:pt idx="5304">
                  <c:v>0.88083</c:v>
                </c:pt>
                <c:pt idx="5305">
                  <c:v>0.87749999999999995</c:v>
                </c:pt>
                <c:pt idx="5306">
                  <c:v>0.87416000000000005</c:v>
                </c:pt>
                <c:pt idx="5307">
                  <c:v>0.87082000000000004</c:v>
                </c:pt>
                <c:pt idx="5308">
                  <c:v>0.86748999999999998</c:v>
                </c:pt>
                <c:pt idx="5309">
                  <c:v>0.86414999999999997</c:v>
                </c:pt>
                <c:pt idx="5310">
                  <c:v>0.86080999999999996</c:v>
                </c:pt>
                <c:pt idx="5311">
                  <c:v>0.85748000000000002</c:v>
                </c:pt>
                <c:pt idx="5312">
                  <c:v>0.85414000000000001</c:v>
                </c:pt>
                <c:pt idx="5313">
                  <c:v>0.8508</c:v>
                </c:pt>
                <c:pt idx="5314">
                  <c:v>0.84746999999999995</c:v>
                </c:pt>
                <c:pt idx="5315">
                  <c:v>0.84413000000000005</c:v>
                </c:pt>
                <c:pt idx="5316">
                  <c:v>0.84079000000000004</c:v>
                </c:pt>
                <c:pt idx="5317">
                  <c:v>0.83745999999999998</c:v>
                </c:pt>
                <c:pt idx="5318">
                  <c:v>0.83411999999999997</c:v>
                </c:pt>
                <c:pt idx="5319">
                  <c:v>0.83077999999999996</c:v>
                </c:pt>
                <c:pt idx="5320">
                  <c:v>0.82743999999999995</c:v>
                </c:pt>
                <c:pt idx="5321">
                  <c:v>0.82411000000000001</c:v>
                </c:pt>
                <c:pt idx="5322">
                  <c:v>0.82077</c:v>
                </c:pt>
                <c:pt idx="5323">
                  <c:v>0.81742999999999999</c:v>
                </c:pt>
                <c:pt idx="5324">
                  <c:v>0.81410000000000005</c:v>
                </c:pt>
                <c:pt idx="5325">
                  <c:v>0.81076000000000004</c:v>
                </c:pt>
                <c:pt idx="5326">
                  <c:v>0.80742000000000003</c:v>
                </c:pt>
                <c:pt idx="5327">
                  <c:v>0.80408999999999997</c:v>
                </c:pt>
                <c:pt idx="5328">
                  <c:v>0.80074999999999996</c:v>
                </c:pt>
                <c:pt idx="5329">
                  <c:v>0.79740999999999995</c:v>
                </c:pt>
                <c:pt idx="5330">
                  <c:v>0.79408000000000001</c:v>
                </c:pt>
                <c:pt idx="5331">
                  <c:v>0.79074</c:v>
                </c:pt>
                <c:pt idx="5332">
                  <c:v>0.78739999999999999</c:v>
                </c:pt>
                <c:pt idx="5333">
                  <c:v>0.78407000000000004</c:v>
                </c:pt>
                <c:pt idx="5334">
                  <c:v>0.78073000000000004</c:v>
                </c:pt>
                <c:pt idx="5335">
                  <c:v>0.77739000000000003</c:v>
                </c:pt>
                <c:pt idx="5336">
                  <c:v>0.77405999999999997</c:v>
                </c:pt>
                <c:pt idx="5337">
                  <c:v>0.77071999999999996</c:v>
                </c:pt>
                <c:pt idx="5338">
                  <c:v>0.76737999999999995</c:v>
                </c:pt>
                <c:pt idx="5339">
                  <c:v>0.76405000000000001</c:v>
                </c:pt>
                <c:pt idx="5340">
                  <c:v>0.76071</c:v>
                </c:pt>
                <c:pt idx="5341">
                  <c:v>0.75736999999999999</c:v>
                </c:pt>
                <c:pt idx="5342">
                  <c:v>0.75404000000000004</c:v>
                </c:pt>
                <c:pt idx="5343">
                  <c:v>0.75070000000000003</c:v>
                </c:pt>
                <c:pt idx="5344">
                  <c:v>0.74736000000000002</c:v>
                </c:pt>
                <c:pt idx="5345">
                  <c:v>0.74402999999999997</c:v>
                </c:pt>
                <c:pt idx="5346">
                  <c:v>0.74068999999999996</c:v>
                </c:pt>
                <c:pt idx="5347">
                  <c:v>0.73734999999999995</c:v>
                </c:pt>
                <c:pt idx="5348">
                  <c:v>0.73402000000000001</c:v>
                </c:pt>
                <c:pt idx="5349">
                  <c:v>0.73068</c:v>
                </c:pt>
                <c:pt idx="5350">
                  <c:v>0.72733999999999999</c:v>
                </c:pt>
                <c:pt idx="5351">
                  <c:v>0.72401000000000004</c:v>
                </c:pt>
                <c:pt idx="5352">
                  <c:v>0.72067000000000003</c:v>
                </c:pt>
                <c:pt idx="5353">
                  <c:v>0.71733000000000002</c:v>
                </c:pt>
                <c:pt idx="5354">
                  <c:v>0.71399999999999997</c:v>
                </c:pt>
                <c:pt idx="5355">
                  <c:v>0.71065999999999996</c:v>
                </c:pt>
                <c:pt idx="5356">
                  <c:v>0.70731999999999995</c:v>
                </c:pt>
                <c:pt idx="5357">
                  <c:v>0.70399</c:v>
                </c:pt>
                <c:pt idx="5358">
                  <c:v>0.70065</c:v>
                </c:pt>
                <c:pt idx="5359">
                  <c:v>0.69730999999999999</c:v>
                </c:pt>
                <c:pt idx="5360">
                  <c:v>0.69396999999999998</c:v>
                </c:pt>
                <c:pt idx="5361">
                  <c:v>0.69064000000000003</c:v>
                </c:pt>
                <c:pt idx="5362">
                  <c:v>0.68730000000000002</c:v>
                </c:pt>
                <c:pt idx="5363">
                  <c:v>0.68396000000000001</c:v>
                </c:pt>
                <c:pt idx="5364">
                  <c:v>0.68062999999999996</c:v>
                </c:pt>
                <c:pt idx="5365">
                  <c:v>0.67728999999999995</c:v>
                </c:pt>
                <c:pt idx="5366">
                  <c:v>0.67395000000000005</c:v>
                </c:pt>
                <c:pt idx="5367">
                  <c:v>0.67154999999999998</c:v>
                </c:pt>
                <c:pt idx="5368">
                  <c:v>0.66920000000000002</c:v>
                </c:pt>
                <c:pt idx="5369">
                  <c:v>0.66686000000000001</c:v>
                </c:pt>
                <c:pt idx="5370">
                  <c:v>0.66451000000000005</c:v>
                </c:pt>
                <c:pt idx="5371">
                  <c:v>0.66215999999999997</c:v>
                </c:pt>
                <c:pt idx="5372">
                  <c:v>0.65981999999999996</c:v>
                </c:pt>
                <c:pt idx="5373">
                  <c:v>0.65747</c:v>
                </c:pt>
                <c:pt idx="5374">
                  <c:v>0.65512000000000004</c:v>
                </c:pt>
                <c:pt idx="5375">
                  <c:v>0.65278000000000003</c:v>
                </c:pt>
                <c:pt idx="5376">
                  <c:v>0.65042999999999995</c:v>
                </c:pt>
                <c:pt idx="5377">
                  <c:v>0.64809000000000005</c:v>
                </c:pt>
                <c:pt idx="5378">
                  <c:v>0.64573999999999998</c:v>
                </c:pt>
                <c:pt idx="5379">
                  <c:v>0.64339000000000002</c:v>
                </c:pt>
                <c:pt idx="5380">
                  <c:v>0.64105000000000001</c:v>
                </c:pt>
                <c:pt idx="5381">
                  <c:v>0.63870000000000005</c:v>
                </c:pt>
                <c:pt idx="5382">
                  <c:v>0.63634999999999997</c:v>
                </c:pt>
                <c:pt idx="5383">
                  <c:v>0.63400999999999996</c:v>
                </c:pt>
                <c:pt idx="5384">
                  <c:v>0.63166</c:v>
                </c:pt>
                <c:pt idx="5385">
                  <c:v>0.62931999999999999</c:v>
                </c:pt>
                <c:pt idx="5386">
                  <c:v>0.62697000000000003</c:v>
                </c:pt>
                <c:pt idx="5387">
                  <c:v>0.62461999999999995</c:v>
                </c:pt>
                <c:pt idx="5388">
                  <c:v>0.62228000000000006</c:v>
                </c:pt>
                <c:pt idx="5389">
                  <c:v>0.61992999999999998</c:v>
                </c:pt>
                <c:pt idx="5390">
                  <c:v>0.61758000000000002</c:v>
                </c:pt>
                <c:pt idx="5391">
                  <c:v>0.61524000000000001</c:v>
                </c:pt>
                <c:pt idx="5392">
                  <c:v>0.61289000000000005</c:v>
                </c:pt>
                <c:pt idx="5393">
                  <c:v>0.61055000000000004</c:v>
                </c:pt>
                <c:pt idx="5394">
                  <c:v>0.60819999999999996</c:v>
                </c:pt>
                <c:pt idx="5395">
                  <c:v>0.60585</c:v>
                </c:pt>
                <c:pt idx="5396">
                  <c:v>0.60350999999999999</c:v>
                </c:pt>
                <c:pt idx="5397">
                  <c:v>0.60116000000000003</c:v>
                </c:pt>
                <c:pt idx="5398">
                  <c:v>0.59880999999999995</c:v>
                </c:pt>
                <c:pt idx="5399">
                  <c:v>0.59646999999999994</c:v>
                </c:pt>
                <c:pt idx="5400">
                  <c:v>0.59411999999999998</c:v>
                </c:pt>
                <c:pt idx="5401">
                  <c:v>0.59177000000000002</c:v>
                </c:pt>
                <c:pt idx="5402">
                  <c:v>0.58943000000000001</c:v>
                </c:pt>
                <c:pt idx="5403">
                  <c:v>0.58708000000000005</c:v>
                </c:pt>
                <c:pt idx="5404">
                  <c:v>0.58474000000000004</c:v>
                </c:pt>
                <c:pt idx="5405">
                  <c:v>0.58238999999999996</c:v>
                </c:pt>
                <c:pt idx="5406">
                  <c:v>0.58004</c:v>
                </c:pt>
                <c:pt idx="5407">
                  <c:v>0.57769999999999999</c:v>
                </c:pt>
                <c:pt idx="5408">
                  <c:v>0.57535000000000003</c:v>
                </c:pt>
                <c:pt idx="5409">
                  <c:v>0.57299999999999995</c:v>
                </c:pt>
                <c:pt idx="5410">
                  <c:v>0.57065999999999995</c:v>
                </c:pt>
                <c:pt idx="5411">
                  <c:v>0.56830999999999998</c:v>
                </c:pt>
                <c:pt idx="5412">
                  <c:v>0.56596999999999997</c:v>
                </c:pt>
                <c:pt idx="5413">
                  <c:v>0.56362000000000001</c:v>
                </c:pt>
                <c:pt idx="5414">
                  <c:v>0.56127000000000005</c:v>
                </c:pt>
                <c:pt idx="5415">
                  <c:v>0.55893000000000004</c:v>
                </c:pt>
                <c:pt idx="5416">
                  <c:v>0.55657999999999996</c:v>
                </c:pt>
                <c:pt idx="5417">
                  <c:v>0.55423</c:v>
                </c:pt>
                <c:pt idx="5418">
                  <c:v>0.55188999999999999</c:v>
                </c:pt>
                <c:pt idx="5419">
                  <c:v>0.54954000000000003</c:v>
                </c:pt>
                <c:pt idx="5420">
                  <c:v>0.54720000000000002</c:v>
                </c:pt>
                <c:pt idx="5421">
                  <c:v>0.54484999999999995</c:v>
                </c:pt>
                <c:pt idx="5422">
                  <c:v>0.54249999999999998</c:v>
                </c:pt>
                <c:pt idx="5423">
                  <c:v>0.54015999999999997</c:v>
                </c:pt>
                <c:pt idx="5424">
                  <c:v>0.53781000000000001</c:v>
                </c:pt>
                <c:pt idx="5425">
                  <c:v>0.53546000000000005</c:v>
                </c:pt>
                <c:pt idx="5426">
                  <c:v>0.53312000000000004</c:v>
                </c:pt>
                <c:pt idx="5427">
                  <c:v>0.53076999999999996</c:v>
                </c:pt>
                <c:pt idx="5428">
                  <c:v>0.52842999999999996</c:v>
                </c:pt>
                <c:pt idx="5429">
                  <c:v>0.52607999999999999</c:v>
                </c:pt>
                <c:pt idx="5430">
                  <c:v>0.52373000000000003</c:v>
                </c:pt>
                <c:pt idx="5431">
                  <c:v>0.52139000000000002</c:v>
                </c:pt>
                <c:pt idx="5432">
                  <c:v>0.51903999999999995</c:v>
                </c:pt>
                <c:pt idx="5433">
                  <c:v>0.51668999999999998</c:v>
                </c:pt>
                <c:pt idx="5434">
                  <c:v>0.51434999999999997</c:v>
                </c:pt>
                <c:pt idx="5435">
                  <c:v>0.51200000000000001</c:v>
                </c:pt>
                <c:pt idx="5436">
                  <c:v>0.50966</c:v>
                </c:pt>
                <c:pt idx="5437">
                  <c:v>0.50731000000000004</c:v>
                </c:pt>
                <c:pt idx="5438">
                  <c:v>0.50495999999999996</c:v>
                </c:pt>
                <c:pt idx="5439">
                  <c:v>0.50261999999999996</c:v>
                </c:pt>
                <c:pt idx="5440">
                  <c:v>0.50026999999999999</c:v>
                </c:pt>
                <c:pt idx="5441">
                  <c:v>0.49791999999999997</c:v>
                </c:pt>
                <c:pt idx="5442">
                  <c:v>0.49558000000000002</c:v>
                </c:pt>
                <c:pt idx="5443">
                  <c:v>0.49323</c:v>
                </c:pt>
                <c:pt idx="5444">
                  <c:v>0.49087999999999998</c:v>
                </c:pt>
                <c:pt idx="5445">
                  <c:v>0.48853999999999997</c:v>
                </c:pt>
                <c:pt idx="5446">
                  <c:v>0.48619000000000001</c:v>
                </c:pt>
                <c:pt idx="5447">
                  <c:v>0.48385</c:v>
                </c:pt>
                <c:pt idx="5448">
                  <c:v>0.48149999999999998</c:v>
                </c:pt>
                <c:pt idx="5449">
                  <c:v>0.47915000000000002</c:v>
                </c:pt>
                <c:pt idx="5450">
                  <c:v>0.47681000000000001</c:v>
                </c:pt>
                <c:pt idx="5451">
                  <c:v>0.47854999999999998</c:v>
                </c:pt>
                <c:pt idx="5452">
                  <c:v>0.48283999999999999</c:v>
                </c:pt>
                <c:pt idx="5453">
                  <c:v>0.48713000000000001</c:v>
                </c:pt>
                <c:pt idx="5454">
                  <c:v>0.49142000000000002</c:v>
                </c:pt>
                <c:pt idx="5455">
                  <c:v>0.49570999999999998</c:v>
                </c:pt>
                <c:pt idx="5456">
                  <c:v>0.49998999999999999</c:v>
                </c:pt>
                <c:pt idx="5457">
                  <c:v>0.50427999999999995</c:v>
                </c:pt>
                <c:pt idx="5458">
                  <c:v>0.50856999999999997</c:v>
                </c:pt>
                <c:pt idx="5459">
                  <c:v>0.51285999999999998</c:v>
                </c:pt>
                <c:pt idx="5460">
                  <c:v>0.51302000000000003</c:v>
                </c:pt>
                <c:pt idx="5461">
                  <c:v>0.51146999999999998</c:v>
                </c:pt>
                <c:pt idx="5462">
                  <c:v>0.50992000000000004</c:v>
                </c:pt>
                <c:pt idx="5463">
                  <c:v>0.50838000000000005</c:v>
                </c:pt>
                <c:pt idx="5464">
                  <c:v>0.50683</c:v>
                </c:pt>
                <c:pt idx="5465">
                  <c:v>0.50527999999999995</c:v>
                </c:pt>
                <c:pt idx="5466">
                  <c:v>0.50373000000000001</c:v>
                </c:pt>
                <c:pt idx="5467">
                  <c:v>0.50217999999999996</c:v>
                </c:pt>
                <c:pt idx="5468">
                  <c:v>0.50063999999999997</c:v>
                </c:pt>
                <c:pt idx="5469">
                  <c:v>0.49908999999999998</c:v>
                </c:pt>
                <c:pt idx="5470">
                  <c:v>0.49753999999999998</c:v>
                </c:pt>
                <c:pt idx="5471">
                  <c:v>0.49598999999999999</c:v>
                </c:pt>
                <c:pt idx="5472">
                  <c:v>0.49443999999999999</c:v>
                </c:pt>
                <c:pt idx="5473">
                  <c:v>0.4929</c:v>
                </c:pt>
                <c:pt idx="5474">
                  <c:v>0.49135000000000001</c:v>
                </c:pt>
                <c:pt idx="5475">
                  <c:v>0.48980000000000001</c:v>
                </c:pt>
                <c:pt idx="5476">
                  <c:v>0.48825000000000002</c:v>
                </c:pt>
                <c:pt idx="5477">
                  <c:v>0.48670999999999998</c:v>
                </c:pt>
                <c:pt idx="5478">
                  <c:v>0.48515999999999998</c:v>
                </c:pt>
                <c:pt idx="5479">
                  <c:v>0.48360999999999998</c:v>
                </c:pt>
                <c:pt idx="5480">
                  <c:v>0.48205999999999999</c:v>
                </c:pt>
                <c:pt idx="5481">
                  <c:v>0.48050999999999999</c:v>
                </c:pt>
                <c:pt idx="5482">
                  <c:v>0.47897000000000001</c:v>
                </c:pt>
                <c:pt idx="5483">
                  <c:v>0.47742000000000001</c:v>
                </c:pt>
                <c:pt idx="5484">
                  <c:v>0.47587000000000002</c:v>
                </c:pt>
                <c:pt idx="5485">
                  <c:v>0.47432000000000002</c:v>
                </c:pt>
                <c:pt idx="5486">
                  <c:v>0.47277000000000002</c:v>
                </c:pt>
                <c:pt idx="5487">
                  <c:v>0.47122999999999998</c:v>
                </c:pt>
                <c:pt idx="5488">
                  <c:v>0.46967999999999999</c:v>
                </c:pt>
                <c:pt idx="5489">
                  <c:v>0.46812999999999999</c:v>
                </c:pt>
                <c:pt idx="5490">
                  <c:v>0.46657999999999999</c:v>
                </c:pt>
                <c:pt idx="5491">
                  <c:v>0.46504000000000001</c:v>
                </c:pt>
                <c:pt idx="5492">
                  <c:v>0.46349000000000001</c:v>
                </c:pt>
                <c:pt idx="5493">
                  <c:v>0.46194000000000002</c:v>
                </c:pt>
                <c:pt idx="5494">
                  <c:v>0.46039000000000002</c:v>
                </c:pt>
                <c:pt idx="5495">
                  <c:v>0.45884000000000003</c:v>
                </c:pt>
                <c:pt idx="5496">
                  <c:v>0.45729999999999998</c:v>
                </c:pt>
                <c:pt idx="5497">
                  <c:v>0.45574999999999999</c:v>
                </c:pt>
                <c:pt idx="5498">
                  <c:v>0.45419999999999999</c:v>
                </c:pt>
                <c:pt idx="5499">
                  <c:v>0.45265</c:v>
                </c:pt>
                <c:pt idx="5500">
                  <c:v>0.45111000000000001</c:v>
                </c:pt>
                <c:pt idx="5501">
                  <c:v>0.44956000000000002</c:v>
                </c:pt>
                <c:pt idx="5502">
                  <c:v>0.44801000000000002</c:v>
                </c:pt>
                <c:pt idx="5503">
                  <c:v>0.44646000000000002</c:v>
                </c:pt>
                <c:pt idx="5504">
                  <c:v>0.44491000000000003</c:v>
                </c:pt>
                <c:pt idx="5505">
                  <c:v>0.44336999999999999</c:v>
                </c:pt>
                <c:pt idx="5506">
                  <c:v>0.44181999999999999</c:v>
                </c:pt>
                <c:pt idx="5507">
                  <c:v>0.44026999999999999</c:v>
                </c:pt>
                <c:pt idx="5508">
                  <c:v>0.43872</c:v>
                </c:pt>
                <c:pt idx="5509">
                  <c:v>0.43717</c:v>
                </c:pt>
                <c:pt idx="5510">
                  <c:v>0.43563000000000002</c:v>
                </c:pt>
                <c:pt idx="5511">
                  <c:v>0.43408000000000002</c:v>
                </c:pt>
                <c:pt idx="5512">
                  <c:v>0.43253000000000003</c:v>
                </c:pt>
                <c:pt idx="5513">
                  <c:v>0.43097999999999997</c:v>
                </c:pt>
                <c:pt idx="5514">
                  <c:v>0.42943999999999999</c:v>
                </c:pt>
                <c:pt idx="5515">
                  <c:v>0.42788999999999999</c:v>
                </c:pt>
                <c:pt idx="5516">
                  <c:v>0.42634</c:v>
                </c:pt>
                <c:pt idx="5517">
                  <c:v>0.42479</c:v>
                </c:pt>
                <c:pt idx="5518">
                  <c:v>0.42324000000000001</c:v>
                </c:pt>
                <c:pt idx="5519">
                  <c:v>0.42170000000000002</c:v>
                </c:pt>
                <c:pt idx="5520">
                  <c:v>0.42015000000000002</c:v>
                </c:pt>
                <c:pt idx="5521">
                  <c:v>0.41860000000000003</c:v>
                </c:pt>
                <c:pt idx="5522">
                  <c:v>0.41704000000000002</c:v>
                </c:pt>
                <c:pt idx="5523">
                  <c:v>0.41520000000000001</c:v>
                </c:pt>
                <c:pt idx="5524">
                  <c:v>0.41337000000000002</c:v>
                </c:pt>
                <c:pt idx="5525">
                  <c:v>0.41154000000000002</c:v>
                </c:pt>
                <c:pt idx="5526">
                  <c:v>0.40971000000000002</c:v>
                </c:pt>
                <c:pt idx="5527">
                  <c:v>0.40788000000000002</c:v>
                </c:pt>
                <c:pt idx="5528">
                  <c:v>0.40605000000000002</c:v>
                </c:pt>
                <c:pt idx="5529">
                  <c:v>0.40422000000000002</c:v>
                </c:pt>
                <c:pt idx="5530">
                  <c:v>0.40238000000000002</c:v>
                </c:pt>
                <c:pt idx="5531">
                  <c:v>0.40055000000000002</c:v>
                </c:pt>
                <c:pt idx="5532">
                  <c:v>0.39872000000000002</c:v>
                </c:pt>
                <c:pt idx="5533">
                  <c:v>0.39689000000000002</c:v>
                </c:pt>
                <c:pt idx="5534">
                  <c:v>0.39506000000000002</c:v>
                </c:pt>
                <c:pt idx="5535">
                  <c:v>0.39323000000000002</c:v>
                </c:pt>
                <c:pt idx="5536">
                  <c:v>0.39140000000000003</c:v>
                </c:pt>
                <c:pt idx="5537">
                  <c:v>0.38956000000000002</c:v>
                </c:pt>
                <c:pt idx="5538">
                  <c:v>0.38773000000000002</c:v>
                </c:pt>
                <c:pt idx="5539">
                  <c:v>0.38590000000000002</c:v>
                </c:pt>
                <c:pt idx="5540">
                  <c:v>0.38407000000000002</c:v>
                </c:pt>
                <c:pt idx="5541">
                  <c:v>0.38224000000000002</c:v>
                </c:pt>
                <c:pt idx="5542">
                  <c:v>0.38041000000000003</c:v>
                </c:pt>
                <c:pt idx="5543">
                  <c:v>0.37857000000000002</c:v>
                </c:pt>
                <c:pt idx="5544">
                  <c:v>0.37674000000000002</c:v>
                </c:pt>
                <c:pt idx="5545">
                  <c:v>0.37491000000000002</c:v>
                </c:pt>
                <c:pt idx="5546">
                  <c:v>0.37308000000000002</c:v>
                </c:pt>
                <c:pt idx="5547">
                  <c:v>0.37125000000000002</c:v>
                </c:pt>
                <c:pt idx="5548">
                  <c:v>0.36942000000000003</c:v>
                </c:pt>
                <c:pt idx="5549">
                  <c:v>0.36758999999999997</c:v>
                </c:pt>
                <c:pt idx="5550">
                  <c:v>0.36575000000000002</c:v>
                </c:pt>
                <c:pt idx="5551">
                  <c:v>0.36392000000000002</c:v>
                </c:pt>
                <c:pt idx="5552">
                  <c:v>0.36209000000000002</c:v>
                </c:pt>
                <c:pt idx="5553">
                  <c:v>0.36026000000000002</c:v>
                </c:pt>
                <c:pt idx="5554">
                  <c:v>0.35843000000000003</c:v>
                </c:pt>
                <c:pt idx="5555">
                  <c:v>0.35659999999999997</c:v>
                </c:pt>
                <c:pt idx="5556">
                  <c:v>0.35476999999999997</c:v>
                </c:pt>
                <c:pt idx="5557">
                  <c:v>0.35293000000000002</c:v>
                </c:pt>
                <c:pt idx="5558">
                  <c:v>0.35110000000000002</c:v>
                </c:pt>
                <c:pt idx="5559">
                  <c:v>0.34927000000000002</c:v>
                </c:pt>
                <c:pt idx="5560">
                  <c:v>0.34744000000000003</c:v>
                </c:pt>
                <c:pt idx="5561">
                  <c:v>0.34560999999999997</c:v>
                </c:pt>
                <c:pt idx="5562">
                  <c:v>0.34377999999999997</c:v>
                </c:pt>
                <c:pt idx="5563">
                  <c:v>0.34194999999999998</c:v>
                </c:pt>
                <c:pt idx="5564">
                  <c:v>0.34011000000000002</c:v>
                </c:pt>
                <c:pt idx="5565">
                  <c:v>0.33828000000000003</c:v>
                </c:pt>
                <c:pt idx="5566">
                  <c:v>0.33645000000000003</c:v>
                </c:pt>
                <c:pt idx="5567">
                  <c:v>0.33461999999999997</c:v>
                </c:pt>
                <c:pt idx="5568">
                  <c:v>0.33278999999999997</c:v>
                </c:pt>
                <c:pt idx="5569">
                  <c:v>0.33095999999999998</c:v>
                </c:pt>
                <c:pt idx="5570">
                  <c:v>0.32912999999999998</c:v>
                </c:pt>
                <c:pt idx="5571">
                  <c:v>0.32729000000000003</c:v>
                </c:pt>
                <c:pt idx="5572">
                  <c:v>0.32546000000000003</c:v>
                </c:pt>
                <c:pt idx="5573">
                  <c:v>0.32362999999999997</c:v>
                </c:pt>
                <c:pt idx="5574">
                  <c:v>0.32179999999999997</c:v>
                </c:pt>
                <c:pt idx="5575">
                  <c:v>0.31996999999999998</c:v>
                </c:pt>
                <c:pt idx="5576">
                  <c:v>0.31813999999999998</c:v>
                </c:pt>
                <c:pt idx="5577">
                  <c:v>0.31630999999999998</c:v>
                </c:pt>
                <c:pt idx="5578">
                  <c:v>0.31447000000000003</c:v>
                </c:pt>
                <c:pt idx="5579">
                  <c:v>0.31263999999999997</c:v>
                </c:pt>
                <c:pt idx="5580">
                  <c:v>0.31080999999999998</c:v>
                </c:pt>
                <c:pt idx="5581">
                  <c:v>0.30897999999999998</c:v>
                </c:pt>
                <c:pt idx="5582">
                  <c:v>0.30714999999999998</c:v>
                </c:pt>
                <c:pt idx="5583">
                  <c:v>0.30531999999999998</c:v>
                </c:pt>
                <c:pt idx="5584">
                  <c:v>0.30348000000000003</c:v>
                </c:pt>
                <c:pt idx="5585">
                  <c:v>0.30203000000000002</c:v>
                </c:pt>
                <c:pt idx="5586">
                  <c:v>0.30112</c:v>
                </c:pt>
                <c:pt idx="5587">
                  <c:v>0.30020999999999998</c:v>
                </c:pt>
                <c:pt idx="5588">
                  <c:v>0.29929</c:v>
                </c:pt>
                <c:pt idx="5589">
                  <c:v>0.29837999999999998</c:v>
                </c:pt>
                <c:pt idx="5590">
                  <c:v>0.29747000000000001</c:v>
                </c:pt>
                <c:pt idx="5591">
                  <c:v>0.29655999999999999</c:v>
                </c:pt>
                <c:pt idx="5592">
                  <c:v>0.29565000000000002</c:v>
                </c:pt>
                <c:pt idx="5593">
                  <c:v>0.29472999999999999</c:v>
                </c:pt>
                <c:pt idx="5594">
                  <c:v>0.29382000000000003</c:v>
                </c:pt>
                <c:pt idx="5595">
                  <c:v>0.29291</c:v>
                </c:pt>
                <c:pt idx="5596">
                  <c:v>0.29199999999999998</c:v>
                </c:pt>
                <c:pt idx="5597">
                  <c:v>0.29109000000000002</c:v>
                </c:pt>
                <c:pt idx="5598">
                  <c:v>0.29016999999999998</c:v>
                </c:pt>
                <c:pt idx="5599">
                  <c:v>0.28926000000000002</c:v>
                </c:pt>
                <c:pt idx="5600">
                  <c:v>0.28835</c:v>
                </c:pt>
                <c:pt idx="5601">
                  <c:v>0.28743999999999997</c:v>
                </c:pt>
                <c:pt idx="5602">
                  <c:v>0.28653000000000001</c:v>
                </c:pt>
                <c:pt idx="5603">
                  <c:v>0.28560999999999998</c:v>
                </c:pt>
                <c:pt idx="5604">
                  <c:v>0.28470000000000001</c:v>
                </c:pt>
                <c:pt idx="5605">
                  <c:v>0.28378999999999999</c:v>
                </c:pt>
                <c:pt idx="5606">
                  <c:v>0.28288000000000002</c:v>
                </c:pt>
                <c:pt idx="5607">
                  <c:v>0.28197</c:v>
                </c:pt>
                <c:pt idx="5608">
                  <c:v>0.28105000000000002</c:v>
                </c:pt>
                <c:pt idx="5609">
                  <c:v>0.28014</c:v>
                </c:pt>
                <c:pt idx="5610">
                  <c:v>0.27922999999999998</c:v>
                </c:pt>
                <c:pt idx="5611">
                  <c:v>0.27832000000000001</c:v>
                </c:pt>
                <c:pt idx="5612">
                  <c:v>0.27740999999999999</c:v>
                </c:pt>
                <c:pt idx="5613">
                  <c:v>0.27649000000000001</c:v>
                </c:pt>
                <c:pt idx="5614">
                  <c:v>0.27557999999999999</c:v>
                </c:pt>
                <c:pt idx="5615">
                  <c:v>0.27467000000000003</c:v>
                </c:pt>
                <c:pt idx="5616">
                  <c:v>0.27376</c:v>
                </c:pt>
                <c:pt idx="5617">
                  <c:v>0.27284999999999998</c:v>
                </c:pt>
                <c:pt idx="5618">
                  <c:v>0.27193000000000001</c:v>
                </c:pt>
                <c:pt idx="5619">
                  <c:v>0.27101999999999998</c:v>
                </c:pt>
                <c:pt idx="5620">
                  <c:v>0.27011000000000002</c:v>
                </c:pt>
                <c:pt idx="5621">
                  <c:v>0.26919999999999999</c:v>
                </c:pt>
                <c:pt idx="5622">
                  <c:v>0.26828999999999997</c:v>
                </c:pt>
                <c:pt idx="5623">
                  <c:v>0.26737</c:v>
                </c:pt>
                <c:pt idx="5624">
                  <c:v>0.26645999999999997</c:v>
                </c:pt>
                <c:pt idx="5625">
                  <c:v>0.26555000000000001</c:v>
                </c:pt>
                <c:pt idx="5626">
                  <c:v>0.26463999999999999</c:v>
                </c:pt>
                <c:pt idx="5627">
                  <c:v>0.26373000000000002</c:v>
                </c:pt>
                <c:pt idx="5628">
                  <c:v>0.26280999999999999</c:v>
                </c:pt>
                <c:pt idx="5629">
                  <c:v>0.26190000000000002</c:v>
                </c:pt>
                <c:pt idx="5630">
                  <c:v>0.26099</c:v>
                </c:pt>
                <c:pt idx="5631">
                  <c:v>0.26007999999999998</c:v>
                </c:pt>
                <c:pt idx="5632">
                  <c:v>0.25917000000000001</c:v>
                </c:pt>
                <c:pt idx="5633">
                  <c:v>0.25824999999999998</c:v>
                </c:pt>
                <c:pt idx="5634">
                  <c:v>0.25734000000000001</c:v>
                </c:pt>
                <c:pt idx="5635">
                  <c:v>0.25642999999999999</c:v>
                </c:pt>
                <c:pt idx="5636">
                  <c:v>0.25552000000000002</c:v>
                </c:pt>
                <c:pt idx="5637">
                  <c:v>0.25461</c:v>
                </c:pt>
                <c:pt idx="5638">
                  <c:v>0.25369000000000003</c:v>
                </c:pt>
                <c:pt idx="5639">
                  <c:v>0.25278</c:v>
                </c:pt>
                <c:pt idx="5640">
                  <c:v>0.25186999999999998</c:v>
                </c:pt>
                <c:pt idx="5641">
                  <c:v>0.25096000000000002</c:v>
                </c:pt>
                <c:pt idx="5642">
                  <c:v>0.25004999999999999</c:v>
                </c:pt>
                <c:pt idx="5643">
                  <c:v>0.24912999999999999</c:v>
                </c:pt>
                <c:pt idx="5644">
                  <c:v>0.24822</c:v>
                </c:pt>
                <c:pt idx="5645">
                  <c:v>0.24731</c:v>
                </c:pt>
                <c:pt idx="5646">
                  <c:v>0.24640000000000001</c:v>
                </c:pt>
                <c:pt idx="5647">
                  <c:v>0.24549000000000001</c:v>
                </c:pt>
                <c:pt idx="5648">
                  <c:v>0.24457999999999999</c:v>
                </c:pt>
                <c:pt idx="5649">
                  <c:v>0.24365999999999999</c:v>
                </c:pt>
                <c:pt idx="5650">
                  <c:v>0.24274999999999999</c:v>
                </c:pt>
                <c:pt idx="5651">
                  <c:v>0.24184</c:v>
                </c:pt>
                <c:pt idx="5652">
                  <c:v>0.24093000000000001</c:v>
                </c:pt>
                <c:pt idx="5653">
                  <c:v>0.24002000000000001</c:v>
                </c:pt>
                <c:pt idx="5654">
                  <c:v>0.23910000000000001</c:v>
                </c:pt>
                <c:pt idx="5655">
                  <c:v>0.23819000000000001</c:v>
                </c:pt>
                <c:pt idx="5656">
                  <c:v>0.23727999999999999</c:v>
                </c:pt>
                <c:pt idx="5657">
                  <c:v>0.23637</c:v>
                </c:pt>
                <c:pt idx="5658">
                  <c:v>0.23546</c:v>
                </c:pt>
                <c:pt idx="5659">
                  <c:v>0.23454</c:v>
                </c:pt>
                <c:pt idx="5660">
                  <c:v>0.23363</c:v>
                </c:pt>
                <c:pt idx="5661">
                  <c:v>0.23272000000000001</c:v>
                </c:pt>
                <c:pt idx="5662">
                  <c:v>0.23180999999999999</c:v>
                </c:pt>
                <c:pt idx="5663">
                  <c:v>0.23089999999999999</c:v>
                </c:pt>
                <c:pt idx="5664">
                  <c:v>0.22997999999999999</c:v>
                </c:pt>
                <c:pt idx="5665">
                  <c:v>0.22907</c:v>
                </c:pt>
                <c:pt idx="5666">
                  <c:v>0.22816</c:v>
                </c:pt>
                <c:pt idx="5667">
                  <c:v>0.22725000000000001</c:v>
                </c:pt>
                <c:pt idx="5668">
                  <c:v>0.22634000000000001</c:v>
                </c:pt>
                <c:pt idx="5669">
                  <c:v>0.22542000000000001</c:v>
                </c:pt>
                <c:pt idx="5670">
                  <c:v>0.22450999999999999</c:v>
                </c:pt>
                <c:pt idx="5671">
                  <c:v>0.22359999999999999</c:v>
                </c:pt>
                <c:pt idx="5672">
                  <c:v>0.22269</c:v>
                </c:pt>
                <c:pt idx="5673">
                  <c:v>0.22178</c:v>
                </c:pt>
                <c:pt idx="5674">
                  <c:v>0.22086</c:v>
                </c:pt>
                <c:pt idx="5675">
                  <c:v>0.21995000000000001</c:v>
                </c:pt>
                <c:pt idx="5676">
                  <c:v>0.21904000000000001</c:v>
                </c:pt>
                <c:pt idx="5677">
                  <c:v>0.21812999999999999</c:v>
                </c:pt>
                <c:pt idx="5678">
                  <c:v>0.21722</c:v>
                </c:pt>
                <c:pt idx="5679">
                  <c:v>0.21629999999999999</c:v>
                </c:pt>
                <c:pt idx="5680">
                  <c:v>0.21539</c:v>
                </c:pt>
                <c:pt idx="5681">
                  <c:v>0.21448</c:v>
                </c:pt>
                <c:pt idx="5682">
                  <c:v>0.21357000000000001</c:v>
                </c:pt>
                <c:pt idx="5683">
                  <c:v>0.21265999999999999</c:v>
                </c:pt>
                <c:pt idx="5684">
                  <c:v>0.21174000000000001</c:v>
                </c:pt>
                <c:pt idx="5685">
                  <c:v>0.21082999999999999</c:v>
                </c:pt>
                <c:pt idx="5686">
                  <c:v>0.20992</c:v>
                </c:pt>
                <c:pt idx="5687">
                  <c:v>0.20901</c:v>
                </c:pt>
                <c:pt idx="5688">
                  <c:v>0.20810000000000001</c:v>
                </c:pt>
                <c:pt idx="5689">
                  <c:v>0.20718</c:v>
                </c:pt>
                <c:pt idx="5690">
                  <c:v>0.20627000000000001</c:v>
                </c:pt>
                <c:pt idx="5691">
                  <c:v>0.20535999999999999</c:v>
                </c:pt>
                <c:pt idx="5692">
                  <c:v>0.20444999999999999</c:v>
                </c:pt>
                <c:pt idx="5693">
                  <c:v>0.20354</c:v>
                </c:pt>
                <c:pt idx="5694">
                  <c:v>0.20261999999999999</c:v>
                </c:pt>
                <c:pt idx="5695">
                  <c:v>0.20171</c:v>
                </c:pt>
                <c:pt idx="5696">
                  <c:v>0.20080000000000001</c:v>
                </c:pt>
                <c:pt idx="5697">
                  <c:v>0.19989000000000001</c:v>
                </c:pt>
                <c:pt idx="5698">
                  <c:v>0.19897999999999999</c:v>
                </c:pt>
                <c:pt idx="5699">
                  <c:v>0.19806000000000001</c:v>
                </c:pt>
                <c:pt idx="5700">
                  <c:v>0.19714999999999999</c:v>
                </c:pt>
                <c:pt idx="5701">
                  <c:v>0.19624</c:v>
                </c:pt>
                <c:pt idx="5702">
                  <c:v>0.19533</c:v>
                </c:pt>
                <c:pt idx="5703">
                  <c:v>0.19442000000000001</c:v>
                </c:pt>
                <c:pt idx="5704">
                  <c:v>0.19350000000000001</c:v>
                </c:pt>
                <c:pt idx="5705">
                  <c:v>0.19259000000000001</c:v>
                </c:pt>
                <c:pt idx="5706">
                  <c:v>0.19167999999999999</c:v>
                </c:pt>
                <c:pt idx="5707">
                  <c:v>0.19077</c:v>
                </c:pt>
                <c:pt idx="5708">
                  <c:v>0.18986</c:v>
                </c:pt>
                <c:pt idx="5709">
                  <c:v>0.18894</c:v>
                </c:pt>
                <c:pt idx="5710">
                  <c:v>0.18803</c:v>
                </c:pt>
                <c:pt idx="5711">
                  <c:v>0.18712000000000001</c:v>
                </c:pt>
                <c:pt idx="5712">
                  <c:v>0.18620999999999999</c:v>
                </c:pt>
                <c:pt idx="5713">
                  <c:v>0.18529999999999999</c:v>
                </c:pt>
                <c:pt idx="5714">
                  <c:v>0.18437999999999999</c:v>
                </c:pt>
                <c:pt idx="5715">
                  <c:v>0.18346999999999999</c:v>
                </c:pt>
                <c:pt idx="5716">
                  <c:v>0.18256</c:v>
                </c:pt>
                <c:pt idx="5717">
                  <c:v>0.18165000000000001</c:v>
                </c:pt>
                <c:pt idx="5718">
                  <c:v>0.18074000000000001</c:v>
                </c:pt>
                <c:pt idx="5719">
                  <c:v>0.17982000000000001</c:v>
                </c:pt>
                <c:pt idx="5720">
                  <c:v>0.17891000000000001</c:v>
                </c:pt>
                <c:pt idx="5721">
                  <c:v>0.17799999999999999</c:v>
                </c:pt>
                <c:pt idx="5722">
                  <c:v>0.17709</c:v>
                </c:pt>
                <c:pt idx="5723">
                  <c:v>0.17618</c:v>
                </c:pt>
                <c:pt idx="5724">
                  <c:v>0.17526</c:v>
                </c:pt>
                <c:pt idx="5725">
                  <c:v>0.17477999999999999</c:v>
                </c:pt>
                <c:pt idx="5726">
                  <c:v>0.17437</c:v>
                </c:pt>
                <c:pt idx="5727">
                  <c:v>0.17396</c:v>
                </c:pt>
                <c:pt idx="5728">
                  <c:v>0.17355000000000001</c:v>
                </c:pt>
                <c:pt idx="5729">
                  <c:v>0.17313999999999999</c:v>
                </c:pt>
                <c:pt idx="5730">
                  <c:v>0.17272999999999999</c:v>
                </c:pt>
                <c:pt idx="5731">
                  <c:v>0.17232</c:v>
                </c:pt>
                <c:pt idx="5732">
                  <c:v>0.17191000000000001</c:v>
                </c:pt>
                <c:pt idx="5733">
                  <c:v>0.17150000000000001</c:v>
                </c:pt>
                <c:pt idx="5734">
                  <c:v>0.17108999999999999</c:v>
                </c:pt>
                <c:pt idx="5735">
                  <c:v>0.17068</c:v>
                </c:pt>
                <c:pt idx="5736">
                  <c:v>0.17027</c:v>
                </c:pt>
                <c:pt idx="5737">
                  <c:v>0.16986000000000001</c:v>
                </c:pt>
                <c:pt idx="5738">
                  <c:v>0.16944999999999999</c:v>
                </c:pt>
                <c:pt idx="5739">
                  <c:v>0.16904</c:v>
                </c:pt>
                <c:pt idx="5740">
                  <c:v>0.16863</c:v>
                </c:pt>
                <c:pt idx="5741">
                  <c:v>0.16822000000000001</c:v>
                </c:pt>
                <c:pt idx="5742">
                  <c:v>0.1678</c:v>
                </c:pt>
                <c:pt idx="5743">
                  <c:v>0.16739000000000001</c:v>
                </c:pt>
                <c:pt idx="5744">
                  <c:v>0.16697999999999999</c:v>
                </c:pt>
                <c:pt idx="5745">
                  <c:v>0.16657</c:v>
                </c:pt>
                <c:pt idx="5746">
                  <c:v>0.16616</c:v>
                </c:pt>
                <c:pt idx="5747">
                  <c:v>0.16575000000000001</c:v>
                </c:pt>
                <c:pt idx="5748">
                  <c:v>0.16533999999999999</c:v>
                </c:pt>
                <c:pt idx="5749">
                  <c:v>0.16492999999999999</c:v>
                </c:pt>
                <c:pt idx="5750">
                  <c:v>0.16452</c:v>
                </c:pt>
                <c:pt idx="5751">
                  <c:v>0.16411000000000001</c:v>
                </c:pt>
                <c:pt idx="5752">
                  <c:v>0.16370000000000001</c:v>
                </c:pt>
                <c:pt idx="5753">
                  <c:v>0.16328999999999999</c:v>
                </c:pt>
                <c:pt idx="5754">
                  <c:v>0.16288</c:v>
                </c:pt>
                <c:pt idx="5755">
                  <c:v>0.16247</c:v>
                </c:pt>
                <c:pt idx="5756">
                  <c:v>0.16206000000000001</c:v>
                </c:pt>
                <c:pt idx="5757">
                  <c:v>0.16164999999999999</c:v>
                </c:pt>
                <c:pt idx="5758">
                  <c:v>0.16123999999999999</c:v>
                </c:pt>
                <c:pt idx="5759">
                  <c:v>0.16083</c:v>
                </c:pt>
                <c:pt idx="5760">
                  <c:v>0.16042000000000001</c:v>
                </c:pt>
                <c:pt idx="5761">
                  <c:v>0.16001000000000001</c:v>
                </c:pt>
                <c:pt idx="5762">
                  <c:v>0.15959999999999999</c:v>
                </c:pt>
                <c:pt idx="5763">
                  <c:v>0.15919</c:v>
                </c:pt>
                <c:pt idx="5764">
                  <c:v>0.15876999999999999</c:v>
                </c:pt>
                <c:pt idx="5765">
                  <c:v>0.15836</c:v>
                </c:pt>
                <c:pt idx="5766">
                  <c:v>0.15795000000000001</c:v>
                </c:pt>
                <c:pt idx="5767">
                  <c:v>0.15754000000000001</c:v>
                </c:pt>
                <c:pt idx="5768">
                  <c:v>0.15712999999999999</c:v>
                </c:pt>
                <c:pt idx="5769">
                  <c:v>0.15672</c:v>
                </c:pt>
                <c:pt idx="5770">
                  <c:v>0.15631</c:v>
                </c:pt>
                <c:pt idx="5771">
                  <c:v>0.15590000000000001</c:v>
                </c:pt>
                <c:pt idx="5772">
                  <c:v>0.15548999999999999</c:v>
                </c:pt>
                <c:pt idx="5773">
                  <c:v>0.15508</c:v>
                </c:pt>
                <c:pt idx="5774">
                  <c:v>0.15467</c:v>
                </c:pt>
                <c:pt idx="5775">
                  <c:v>0.15426000000000001</c:v>
                </c:pt>
                <c:pt idx="5776">
                  <c:v>0.15384999999999999</c:v>
                </c:pt>
                <c:pt idx="5777">
                  <c:v>0.15343999999999999</c:v>
                </c:pt>
                <c:pt idx="5778">
                  <c:v>0.15303</c:v>
                </c:pt>
                <c:pt idx="5779">
                  <c:v>0.15262000000000001</c:v>
                </c:pt>
                <c:pt idx="5780">
                  <c:v>0.15221000000000001</c:v>
                </c:pt>
                <c:pt idx="5781">
                  <c:v>0.15179999999999999</c:v>
                </c:pt>
                <c:pt idx="5782">
                  <c:v>0.15139</c:v>
                </c:pt>
                <c:pt idx="5783">
                  <c:v>0.15098</c:v>
                </c:pt>
                <c:pt idx="5784">
                  <c:v>0.15057000000000001</c:v>
                </c:pt>
                <c:pt idx="5785">
                  <c:v>0.15015000000000001</c:v>
                </c:pt>
                <c:pt idx="5786">
                  <c:v>0.14974000000000001</c:v>
                </c:pt>
                <c:pt idx="5787">
                  <c:v>0.14932999999999999</c:v>
                </c:pt>
                <c:pt idx="5788">
                  <c:v>0.14892</c:v>
                </c:pt>
                <c:pt idx="5789">
                  <c:v>0.14851</c:v>
                </c:pt>
                <c:pt idx="5790">
                  <c:v>0.14810000000000001</c:v>
                </c:pt>
                <c:pt idx="5791">
                  <c:v>0.14768999999999999</c:v>
                </c:pt>
                <c:pt idx="5792">
                  <c:v>0.14727999999999999</c:v>
                </c:pt>
                <c:pt idx="5793">
                  <c:v>0.14687</c:v>
                </c:pt>
                <c:pt idx="5794">
                  <c:v>0.14646000000000001</c:v>
                </c:pt>
                <c:pt idx="5795">
                  <c:v>0.14605000000000001</c:v>
                </c:pt>
                <c:pt idx="5796">
                  <c:v>0.14563999999999999</c:v>
                </c:pt>
                <c:pt idx="5797">
                  <c:v>0.14523</c:v>
                </c:pt>
                <c:pt idx="5798">
                  <c:v>0.14482</c:v>
                </c:pt>
                <c:pt idx="5799">
                  <c:v>0.14441000000000001</c:v>
                </c:pt>
                <c:pt idx="5800">
                  <c:v>0.14399999999999999</c:v>
                </c:pt>
                <c:pt idx="5801">
                  <c:v>0.14359</c:v>
                </c:pt>
                <c:pt idx="5802">
                  <c:v>0.14318</c:v>
                </c:pt>
                <c:pt idx="5803">
                  <c:v>0.14277000000000001</c:v>
                </c:pt>
                <c:pt idx="5804">
                  <c:v>0.14235999999999999</c:v>
                </c:pt>
                <c:pt idx="5805">
                  <c:v>0.14194999999999999</c:v>
                </c:pt>
                <c:pt idx="5806">
                  <c:v>0.14152999999999999</c:v>
                </c:pt>
                <c:pt idx="5807">
                  <c:v>0.14112</c:v>
                </c:pt>
                <c:pt idx="5808">
                  <c:v>0.14071</c:v>
                </c:pt>
                <c:pt idx="5809">
                  <c:v>0.14030000000000001</c:v>
                </c:pt>
                <c:pt idx="5810">
                  <c:v>0.13988999999999999</c:v>
                </c:pt>
                <c:pt idx="5811">
                  <c:v>0.13947999999999999</c:v>
                </c:pt>
                <c:pt idx="5812">
                  <c:v>0.13907</c:v>
                </c:pt>
                <c:pt idx="5813">
                  <c:v>0.13866000000000001</c:v>
                </c:pt>
                <c:pt idx="5814">
                  <c:v>0.13825000000000001</c:v>
                </c:pt>
                <c:pt idx="5815">
                  <c:v>0.13783999999999999</c:v>
                </c:pt>
                <c:pt idx="5816">
                  <c:v>0.13743</c:v>
                </c:pt>
                <c:pt idx="5817">
                  <c:v>0.13702</c:v>
                </c:pt>
                <c:pt idx="5818">
                  <c:v>0.13661000000000001</c:v>
                </c:pt>
                <c:pt idx="5819">
                  <c:v>0.13619999999999999</c:v>
                </c:pt>
                <c:pt idx="5820">
                  <c:v>0.13578999999999999</c:v>
                </c:pt>
                <c:pt idx="5821">
                  <c:v>0.13538</c:v>
                </c:pt>
                <c:pt idx="5822">
                  <c:v>0.13497000000000001</c:v>
                </c:pt>
                <c:pt idx="5823">
                  <c:v>0.13456000000000001</c:v>
                </c:pt>
                <c:pt idx="5824">
                  <c:v>0.13414999999999999</c:v>
                </c:pt>
                <c:pt idx="5825">
                  <c:v>0.13374</c:v>
                </c:pt>
                <c:pt idx="5826">
                  <c:v>0.13333</c:v>
                </c:pt>
                <c:pt idx="5827">
                  <c:v>0.13291</c:v>
                </c:pt>
                <c:pt idx="5828">
                  <c:v>0.13250000000000001</c:v>
                </c:pt>
                <c:pt idx="5829">
                  <c:v>0.13209000000000001</c:v>
                </c:pt>
                <c:pt idx="5830">
                  <c:v>0.13167999999999999</c:v>
                </c:pt>
                <c:pt idx="5831">
                  <c:v>0.13127</c:v>
                </c:pt>
                <c:pt idx="5832">
                  <c:v>0.13086</c:v>
                </c:pt>
                <c:pt idx="5833">
                  <c:v>0.13045000000000001</c:v>
                </c:pt>
                <c:pt idx="5834">
                  <c:v>0.13003999999999999</c:v>
                </c:pt>
                <c:pt idx="5835">
                  <c:v>0.12963</c:v>
                </c:pt>
                <c:pt idx="5836">
                  <c:v>0.12922</c:v>
                </c:pt>
                <c:pt idx="5837">
                  <c:v>0.12881000000000001</c:v>
                </c:pt>
                <c:pt idx="5838">
                  <c:v>0.12839999999999999</c:v>
                </c:pt>
                <c:pt idx="5839">
                  <c:v>0.12798999999999999</c:v>
                </c:pt>
                <c:pt idx="5840">
                  <c:v>0.12758</c:v>
                </c:pt>
                <c:pt idx="5841">
                  <c:v>0.12717000000000001</c:v>
                </c:pt>
                <c:pt idx="5842">
                  <c:v>0.12676000000000001</c:v>
                </c:pt>
                <c:pt idx="5843">
                  <c:v>0.12634999999999999</c:v>
                </c:pt>
                <c:pt idx="5844">
                  <c:v>0.12594</c:v>
                </c:pt>
                <c:pt idx="5845">
                  <c:v>0.12553</c:v>
                </c:pt>
                <c:pt idx="5846">
                  <c:v>0.12512000000000001</c:v>
                </c:pt>
                <c:pt idx="5847">
                  <c:v>0.12471</c:v>
                </c:pt>
                <c:pt idx="5848">
                  <c:v>0.12429</c:v>
                </c:pt>
                <c:pt idx="5849">
                  <c:v>0.12388</c:v>
                </c:pt>
                <c:pt idx="5850">
                  <c:v>0.12347</c:v>
                </c:pt>
                <c:pt idx="5851">
                  <c:v>0.12306</c:v>
                </c:pt>
                <c:pt idx="5852">
                  <c:v>0.12265</c:v>
                </c:pt>
                <c:pt idx="5853">
                  <c:v>0.12224</c:v>
                </c:pt>
                <c:pt idx="5854">
                  <c:v>0.12182999999999999</c:v>
                </c:pt>
                <c:pt idx="5855">
                  <c:v>0.12142</c:v>
                </c:pt>
                <c:pt idx="5856">
                  <c:v>0.12101000000000001</c:v>
                </c:pt>
                <c:pt idx="5857">
                  <c:v>0.1206</c:v>
                </c:pt>
                <c:pt idx="5858">
                  <c:v>0.12019000000000001</c:v>
                </c:pt>
                <c:pt idx="5859">
                  <c:v>0.11978</c:v>
                </c:pt>
                <c:pt idx="5860">
                  <c:v>0.11937</c:v>
                </c:pt>
                <c:pt idx="5861">
                  <c:v>0.11896</c:v>
                </c:pt>
                <c:pt idx="5862">
                  <c:v>0.11855</c:v>
                </c:pt>
                <c:pt idx="5863">
                  <c:v>0.11814</c:v>
                </c:pt>
                <c:pt idx="5864">
                  <c:v>0.11773</c:v>
                </c:pt>
                <c:pt idx="5865">
                  <c:v>0.11731999999999999</c:v>
                </c:pt>
                <c:pt idx="5866">
                  <c:v>0.11691</c:v>
                </c:pt>
                <c:pt idx="5867">
                  <c:v>0.11650000000000001</c:v>
                </c:pt>
                <c:pt idx="5868">
                  <c:v>0.11609</c:v>
                </c:pt>
                <c:pt idx="5869">
                  <c:v>0.11567</c:v>
                </c:pt>
                <c:pt idx="5870">
                  <c:v>0.11526</c:v>
                </c:pt>
                <c:pt idx="5871">
                  <c:v>0.11484999999999999</c:v>
                </c:pt>
                <c:pt idx="5872">
                  <c:v>0.11444</c:v>
                </c:pt>
                <c:pt idx="5873">
                  <c:v>0.11403000000000001</c:v>
                </c:pt>
                <c:pt idx="5874">
                  <c:v>0.11362</c:v>
                </c:pt>
                <c:pt idx="5875">
                  <c:v>0.11321000000000001</c:v>
                </c:pt>
                <c:pt idx="5876">
                  <c:v>0.1128</c:v>
                </c:pt>
                <c:pt idx="5877">
                  <c:v>0.11239</c:v>
                </c:pt>
                <c:pt idx="5878">
                  <c:v>0.11198</c:v>
                </c:pt>
                <c:pt idx="5879">
                  <c:v>0.11157</c:v>
                </c:pt>
                <c:pt idx="5880">
                  <c:v>0.11115999999999999</c:v>
                </c:pt>
                <c:pt idx="5881">
                  <c:v>0.11075</c:v>
                </c:pt>
                <c:pt idx="5882">
                  <c:v>0.11033999999999999</c:v>
                </c:pt>
                <c:pt idx="5883">
                  <c:v>0.10993</c:v>
                </c:pt>
                <c:pt idx="5884">
                  <c:v>0.10952000000000001</c:v>
                </c:pt>
                <c:pt idx="5885">
                  <c:v>0.10911</c:v>
                </c:pt>
                <c:pt idx="5886">
                  <c:v>0.10877000000000001</c:v>
                </c:pt>
                <c:pt idx="5887">
                  <c:v>0.11008999999999999</c:v>
                </c:pt>
                <c:pt idx="5888">
                  <c:v>0.11142000000000001</c:v>
                </c:pt>
                <c:pt idx="5889">
                  <c:v>0.11275</c:v>
                </c:pt>
                <c:pt idx="5890">
                  <c:v>0.11408</c:v>
                </c:pt>
                <c:pt idx="5891">
                  <c:v>0.11541</c:v>
                </c:pt>
                <c:pt idx="5892">
                  <c:v>0.11673</c:v>
                </c:pt>
                <c:pt idx="5893">
                  <c:v>0.11806</c:v>
                </c:pt>
                <c:pt idx="5894">
                  <c:v>0.11939</c:v>
                </c:pt>
                <c:pt idx="5895">
                  <c:v>0.12071999999999999</c:v>
                </c:pt>
                <c:pt idx="5896">
                  <c:v>0.12205000000000001</c:v>
                </c:pt>
                <c:pt idx="5897">
                  <c:v>0.12336999999999999</c:v>
                </c:pt>
                <c:pt idx="5898">
                  <c:v>0.12470000000000001</c:v>
                </c:pt>
                <c:pt idx="5899">
                  <c:v>0.12603</c:v>
                </c:pt>
                <c:pt idx="5900">
                  <c:v>0.12736</c:v>
                </c:pt>
                <c:pt idx="5901">
                  <c:v>0.12869</c:v>
                </c:pt>
                <c:pt idx="5902">
                  <c:v>0.13000999999999999</c:v>
                </c:pt>
                <c:pt idx="5903">
                  <c:v>0.13134000000000001</c:v>
                </c:pt>
                <c:pt idx="5904">
                  <c:v>0.13267000000000001</c:v>
                </c:pt>
                <c:pt idx="5905">
                  <c:v>0.13400000000000001</c:v>
                </c:pt>
                <c:pt idx="5906">
                  <c:v>0.13532</c:v>
                </c:pt>
                <c:pt idx="5907">
                  <c:v>0.13664999999999999</c:v>
                </c:pt>
                <c:pt idx="5908">
                  <c:v>0.13797999999999999</c:v>
                </c:pt>
                <c:pt idx="5909">
                  <c:v>0.13930999999999999</c:v>
                </c:pt>
                <c:pt idx="5910">
                  <c:v>0.14063999999999999</c:v>
                </c:pt>
                <c:pt idx="5911">
                  <c:v>0.14207</c:v>
                </c:pt>
                <c:pt idx="5912">
                  <c:v>0.14446999999999999</c:v>
                </c:pt>
                <c:pt idx="5913">
                  <c:v>0.14687</c:v>
                </c:pt>
                <c:pt idx="5914">
                  <c:v>0.14927000000000001</c:v>
                </c:pt>
                <c:pt idx="5915">
                  <c:v>0.15167</c:v>
                </c:pt>
                <c:pt idx="5916">
                  <c:v>0.15407000000000001</c:v>
                </c:pt>
                <c:pt idx="5917">
                  <c:v>0.15645999999999999</c:v>
                </c:pt>
                <c:pt idx="5918">
                  <c:v>0.15886</c:v>
                </c:pt>
                <c:pt idx="5919">
                  <c:v>0.16125999999999999</c:v>
                </c:pt>
                <c:pt idx="5920">
                  <c:v>0.16366</c:v>
                </c:pt>
                <c:pt idx="5921">
                  <c:v>0.16606000000000001</c:v>
                </c:pt>
                <c:pt idx="5922">
                  <c:v>0.16846</c:v>
                </c:pt>
                <c:pt idx="5923">
                  <c:v>0.17086000000000001</c:v>
                </c:pt>
                <c:pt idx="5924">
                  <c:v>0.17326</c:v>
                </c:pt>
                <c:pt idx="5925">
                  <c:v>0.17566000000000001</c:v>
                </c:pt>
                <c:pt idx="5926">
                  <c:v>0.17806</c:v>
                </c:pt>
                <c:pt idx="5927">
                  <c:v>0.18045</c:v>
                </c:pt>
                <c:pt idx="5928">
                  <c:v>0.18285000000000001</c:v>
                </c:pt>
                <c:pt idx="5929">
                  <c:v>0.18525</c:v>
                </c:pt>
                <c:pt idx="5930">
                  <c:v>0.18765000000000001</c:v>
                </c:pt>
                <c:pt idx="5931">
                  <c:v>0.19005</c:v>
                </c:pt>
                <c:pt idx="5932">
                  <c:v>0.19166</c:v>
                </c:pt>
                <c:pt idx="5933">
                  <c:v>0.19278000000000001</c:v>
                </c:pt>
                <c:pt idx="5934">
                  <c:v>0.19389999999999999</c:v>
                </c:pt>
                <c:pt idx="5935">
                  <c:v>0.19500999999999999</c:v>
                </c:pt>
                <c:pt idx="5936">
                  <c:v>0.19613</c:v>
                </c:pt>
                <c:pt idx="5937">
                  <c:v>0.19724</c:v>
                </c:pt>
                <c:pt idx="5938">
                  <c:v>0.19836000000000001</c:v>
                </c:pt>
                <c:pt idx="5939">
                  <c:v>0.19947000000000001</c:v>
                </c:pt>
                <c:pt idx="5940">
                  <c:v>0.20058999999999999</c:v>
                </c:pt>
                <c:pt idx="5941">
                  <c:v>0.20169999999999999</c:v>
                </c:pt>
                <c:pt idx="5942">
                  <c:v>0.20282</c:v>
                </c:pt>
                <c:pt idx="5943">
                  <c:v>0.20393</c:v>
                </c:pt>
                <c:pt idx="5944">
                  <c:v>0.20505000000000001</c:v>
                </c:pt>
                <c:pt idx="5945">
                  <c:v>0.20616000000000001</c:v>
                </c:pt>
                <c:pt idx="5946">
                  <c:v>0.20727999999999999</c:v>
                </c:pt>
                <c:pt idx="5947">
                  <c:v>0.2084</c:v>
                </c:pt>
                <c:pt idx="5948">
                  <c:v>0.20951</c:v>
                </c:pt>
                <c:pt idx="5949">
                  <c:v>0.21063000000000001</c:v>
                </c:pt>
                <c:pt idx="5950">
                  <c:v>0.21174000000000001</c:v>
                </c:pt>
                <c:pt idx="5951">
                  <c:v>0.21285999999999999</c:v>
                </c:pt>
                <c:pt idx="5952">
                  <c:v>0.21396999999999999</c:v>
                </c:pt>
                <c:pt idx="5953">
                  <c:v>0.21509</c:v>
                </c:pt>
                <c:pt idx="5954">
                  <c:v>0.2162</c:v>
                </c:pt>
                <c:pt idx="5955">
                  <c:v>0.21732000000000001</c:v>
                </c:pt>
                <c:pt idx="5956">
                  <c:v>0.21843000000000001</c:v>
                </c:pt>
                <c:pt idx="5957">
                  <c:v>0.21955</c:v>
                </c:pt>
                <c:pt idx="5958">
                  <c:v>0.22066</c:v>
                </c:pt>
                <c:pt idx="5959">
                  <c:v>0.22178</c:v>
                </c:pt>
                <c:pt idx="5960">
                  <c:v>0.22289999999999999</c:v>
                </c:pt>
                <c:pt idx="5961">
                  <c:v>0.22400999999999999</c:v>
                </c:pt>
                <c:pt idx="5962">
                  <c:v>0.22513</c:v>
                </c:pt>
                <c:pt idx="5963">
                  <c:v>0.22624</c:v>
                </c:pt>
                <c:pt idx="5964">
                  <c:v>0.22736000000000001</c:v>
                </c:pt>
                <c:pt idx="5965">
                  <c:v>0.22847000000000001</c:v>
                </c:pt>
                <c:pt idx="5966">
                  <c:v>0.22958999999999999</c:v>
                </c:pt>
                <c:pt idx="5967">
                  <c:v>0.23069999999999999</c:v>
                </c:pt>
                <c:pt idx="5968">
                  <c:v>0.23182</c:v>
                </c:pt>
                <c:pt idx="5969">
                  <c:v>0.23293</c:v>
                </c:pt>
                <c:pt idx="5970">
                  <c:v>0.23405000000000001</c:v>
                </c:pt>
                <c:pt idx="5971">
                  <c:v>0.23516000000000001</c:v>
                </c:pt>
                <c:pt idx="5972">
                  <c:v>0.23627999999999999</c:v>
                </c:pt>
                <c:pt idx="5973">
                  <c:v>0.2374</c:v>
                </c:pt>
                <c:pt idx="5974">
                  <c:v>0.23851</c:v>
                </c:pt>
                <c:pt idx="5975">
                  <c:v>0.23963000000000001</c:v>
                </c:pt>
                <c:pt idx="5976">
                  <c:v>0.24074000000000001</c:v>
                </c:pt>
                <c:pt idx="5977">
                  <c:v>0.24185999999999999</c:v>
                </c:pt>
                <c:pt idx="5978">
                  <c:v>0.24296999999999999</c:v>
                </c:pt>
                <c:pt idx="5979">
                  <c:v>0.24409</c:v>
                </c:pt>
                <c:pt idx="5980">
                  <c:v>0.2452</c:v>
                </c:pt>
                <c:pt idx="5981">
                  <c:v>0.24632000000000001</c:v>
                </c:pt>
                <c:pt idx="5982">
                  <c:v>0.24743000000000001</c:v>
                </c:pt>
                <c:pt idx="5983">
                  <c:v>0.24854999999999999</c:v>
                </c:pt>
                <c:pt idx="5984">
                  <c:v>0.24965999999999999</c:v>
                </c:pt>
                <c:pt idx="5985">
                  <c:v>0.25078</c:v>
                </c:pt>
                <c:pt idx="5986">
                  <c:v>0.25190000000000001</c:v>
                </c:pt>
                <c:pt idx="5987">
                  <c:v>0.25301000000000001</c:v>
                </c:pt>
                <c:pt idx="5988">
                  <c:v>0.25413000000000002</c:v>
                </c:pt>
                <c:pt idx="5989">
                  <c:v>0.25524000000000002</c:v>
                </c:pt>
                <c:pt idx="5990">
                  <c:v>0.25635999999999998</c:v>
                </c:pt>
                <c:pt idx="5991">
                  <c:v>0.25746999999999998</c:v>
                </c:pt>
                <c:pt idx="5992">
                  <c:v>0.25858999999999999</c:v>
                </c:pt>
                <c:pt idx="5993">
                  <c:v>0.25969999999999999</c:v>
                </c:pt>
                <c:pt idx="5994">
                  <c:v>0.26082</c:v>
                </c:pt>
                <c:pt idx="5995">
                  <c:v>0.26193</c:v>
                </c:pt>
                <c:pt idx="5996">
                  <c:v>0.26305000000000001</c:v>
                </c:pt>
                <c:pt idx="5997">
                  <c:v>0.26416000000000001</c:v>
                </c:pt>
                <c:pt idx="5998">
                  <c:v>0.26528000000000002</c:v>
                </c:pt>
                <c:pt idx="5999">
                  <c:v>0.26640000000000003</c:v>
                </c:pt>
                <c:pt idx="6000">
                  <c:v>0.26751000000000003</c:v>
                </c:pt>
                <c:pt idx="6001">
                  <c:v>0.26862999999999998</c:v>
                </c:pt>
                <c:pt idx="6002">
                  <c:v>0.26973999999999998</c:v>
                </c:pt>
                <c:pt idx="6003">
                  <c:v>0.27085999999999999</c:v>
                </c:pt>
                <c:pt idx="6004">
                  <c:v>0.27196999999999999</c:v>
                </c:pt>
                <c:pt idx="6005">
                  <c:v>0.27309</c:v>
                </c:pt>
                <c:pt idx="6006">
                  <c:v>0.2742</c:v>
                </c:pt>
                <c:pt idx="6007">
                  <c:v>0.27532000000000001</c:v>
                </c:pt>
                <c:pt idx="6008">
                  <c:v>0.27643000000000001</c:v>
                </c:pt>
                <c:pt idx="6009">
                  <c:v>0.27755000000000002</c:v>
                </c:pt>
                <c:pt idx="6010">
                  <c:v>0.27866000000000002</c:v>
                </c:pt>
                <c:pt idx="6011">
                  <c:v>0.27977999999999997</c:v>
                </c:pt>
                <c:pt idx="6012">
                  <c:v>0.28089999999999998</c:v>
                </c:pt>
                <c:pt idx="6013">
                  <c:v>0.28200999999999998</c:v>
                </c:pt>
                <c:pt idx="6014">
                  <c:v>0.28312999999999999</c:v>
                </c:pt>
                <c:pt idx="6015">
                  <c:v>0.28423999999999999</c:v>
                </c:pt>
                <c:pt idx="6016">
                  <c:v>0.28536</c:v>
                </c:pt>
                <c:pt idx="6017">
                  <c:v>0.28647</c:v>
                </c:pt>
                <c:pt idx="6018">
                  <c:v>0.28759000000000001</c:v>
                </c:pt>
                <c:pt idx="6019">
                  <c:v>0.28870000000000001</c:v>
                </c:pt>
                <c:pt idx="6020">
                  <c:v>0.28982000000000002</c:v>
                </c:pt>
                <c:pt idx="6021">
                  <c:v>0.29093000000000002</c:v>
                </c:pt>
                <c:pt idx="6022">
                  <c:v>0.29204999999999998</c:v>
                </c:pt>
                <c:pt idx="6023">
                  <c:v>0.29315999999999998</c:v>
                </c:pt>
                <c:pt idx="6024">
                  <c:v>0.29427999999999999</c:v>
                </c:pt>
                <c:pt idx="6025">
                  <c:v>0.2954</c:v>
                </c:pt>
                <c:pt idx="6026">
                  <c:v>0.29651</c:v>
                </c:pt>
                <c:pt idx="6027">
                  <c:v>0.29763000000000001</c:v>
                </c:pt>
                <c:pt idx="6028">
                  <c:v>0.29874000000000001</c:v>
                </c:pt>
                <c:pt idx="6029">
                  <c:v>0.29986000000000002</c:v>
                </c:pt>
                <c:pt idx="6030">
                  <c:v>0.30097000000000002</c:v>
                </c:pt>
                <c:pt idx="6031">
                  <c:v>0.30209000000000003</c:v>
                </c:pt>
                <c:pt idx="6032">
                  <c:v>0.30320000000000003</c:v>
                </c:pt>
                <c:pt idx="6033">
                  <c:v>0.30431999999999998</c:v>
                </c:pt>
                <c:pt idx="6034">
                  <c:v>0.30542999999999998</c:v>
                </c:pt>
                <c:pt idx="6035">
                  <c:v>0.30654999999999999</c:v>
                </c:pt>
                <c:pt idx="6036">
                  <c:v>0.30765999999999999</c:v>
                </c:pt>
                <c:pt idx="6037">
                  <c:v>0.30878</c:v>
                </c:pt>
                <c:pt idx="6038">
                  <c:v>0.30990000000000001</c:v>
                </c:pt>
                <c:pt idx="6039">
                  <c:v>0.31101000000000001</c:v>
                </c:pt>
                <c:pt idx="6040">
                  <c:v>0.31213000000000002</c:v>
                </c:pt>
                <c:pt idx="6041">
                  <c:v>0.31324000000000002</c:v>
                </c:pt>
                <c:pt idx="6042">
                  <c:v>0.31435999999999997</c:v>
                </c:pt>
                <c:pt idx="6043">
                  <c:v>0.31546999999999997</c:v>
                </c:pt>
                <c:pt idx="6044">
                  <c:v>0.31658999999999998</c:v>
                </c:pt>
                <c:pt idx="6045">
                  <c:v>0.31769999999999998</c:v>
                </c:pt>
                <c:pt idx="6046">
                  <c:v>0.31881999999999999</c:v>
                </c:pt>
                <c:pt idx="6047">
                  <c:v>0.31992999999999999</c:v>
                </c:pt>
                <c:pt idx="6048">
                  <c:v>0.32105</c:v>
                </c:pt>
                <c:pt idx="6049">
                  <c:v>0.32216</c:v>
                </c:pt>
                <c:pt idx="6050">
                  <c:v>0.32328000000000001</c:v>
                </c:pt>
                <c:pt idx="6051">
                  <c:v>0.32440000000000002</c:v>
                </c:pt>
                <c:pt idx="6052">
                  <c:v>0.32551000000000002</c:v>
                </c:pt>
                <c:pt idx="6053">
                  <c:v>0.32662999999999998</c:v>
                </c:pt>
                <c:pt idx="6054">
                  <c:v>0.32773999999999998</c:v>
                </c:pt>
                <c:pt idx="6055">
                  <c:v>0.32885999999999999</c:v>
                </c:pt>
                <c:pt idx="6056">
                  <c:v>0.32996999999999999</c:v>
                </c:pt>
                <c:pt idx="6057">
                  <c:v>0.33109</c:v>
                </c:pt>
                <c:pt idx="6058">
                  <c:v>0.3322</c:v>
                </c:pt>
                <c:pt idx="6059">
                  <c:v>0.33332000000000001</c:v>
                </c:pt>
                <c:pt idx="6060">
                  <c:v>0.33443000000000001</c:v>
                </c:pt>
                <c:pt idx="6061">
                  <c:v>0.33555000000000001</c:v>
                </c:pt>
                <c:pt idx="6062">
                  <c:v>0.33666000000000001</c:v>
                </c:pt>
                <c:pt idx="6063">
                  <c:v>0.33778000000000002</c:v>
                </c:pt>
                <c:pt idx="6064">
                  <c:v>0.33889999999999998</c:v>
                </c:pt>
                <c:pt idx="6065">
                  <c:v>0.34000999999999998</c:v>
                </c:pt>
                <c:pt idx="6066">
                  <c:v>0.34112999999999999</c:v>
                </c:pt>
                <c:pt idx="6067">
                  <c:v>0.34223999999999999</c:v>
                </c:pt>
                <c:pt idx="6068">
                  <c:v>0.34336</c:v>
                </c:pt>
                <c:pt idx="6069">
                  <c:v>0.34447</c:v>
                </c:pt>
                <c:pt idx="6070">
                  <c:v>0.34559000000000001</c:v>
                </c:pt>
                <c:pt idx="6071">
                  <c:v>0.34670000000000001</c:v>
                </c:pt>
                <c:pt idx="6072">
                  <c:v>0.34782000000000002</c:v>
                </c:pt>
                <c:pt idx="6073">
                  <c:v>0.34893000000000002</c:v>
                </c:pt>
                <c:pt idx="6074">
                  <c:v>0.35004999999999997</c:v>
                </c:pt>
                <c:pt idx="6075">
                  <c:v>0.35116000000000003</c:v>
                </c:pt>
                <c:pt idx="6076">
                  <c:v>0.35227999999999998</c:v>
                </c:pt>
                <c:pt idx="6077">
                  <c:v>0.35358000000000001</c:v>
                </c:pt>
                <c:pt idx="6078">
                  <c:v>0.35487999999999997</c:v>
                </c:pt>
                <c:pt idx="6079">
                  <c:v>0.35616999999999999</c:v>
                </c:pt>
                <c:pt idx="6080">
                  <c:v>0.35747000000000001</c:v>
                </c:pt>
                <c:pt idx="6081">
                  <c:v>0.35876000000000002</c:v>
                </c:pt>
                <c:pt idx="6082">
                  <c:v>0.36005999999999999</c:v>
                </c:pt>
                <c:pt idx="6083">
                  <c:v>0.36136000000000001</c:v>
                </c:pt>
                <c:pt idx="6084">
                  <c:v>0.36264999999999997</c:v>
                </c:pt>
                <c:pt idx="6085">
                  <c:v>0.36395</c:v>
                </c:pt>
                <c:pt idx="6086">
                  <c:v>0.36525000000000002</c:v>
                </c:pt>
                <c:pt idx="6087">
                  <c:v>0.36653999999999998</c:v>
                </c:pt>
                <c:pt idx="6088">
                  <c:v>0.36784</c:v>
                </c:pt>
                <c:pt idx="6089">
                  <c:v>0.36913000000000001</c:v>
                </c:pt>
                <c:pt idx="6090">
                  <c:v>0.37042999999999998</c:v>
                </c:pt>
                <c:pt idx="6091">
                  <c:v>0.37173</c:v>
                </c:pt>
                <c:pt idx="6092">
                  <c:v>0.37302000000000002</c:v>
                </c:pt>
                <c:pt idx="6093">
                  <c:v>0.37431999999999999</c:v>
                </c:pt>
                <c:pt idx="6094">
                  <c:v>0.37562000000000001</c:v>
                </c:pt>
                <c:pt idx="6095">
                  <c:v>0.37691000000000002</c:v>
                </c:pt>
                <c:pt idx="6096">
                  <c:v>0.37820999999999999</c:v>
                </c:pt>
                <c:pt idx="6097">
                  <c:v>0.37951000000000001</c:v>
                </c:pt>
                <c:pt idx="6098">
                  <c:v>0.38080000000000003</c:v>
                </c:pt>
                <c:pt idx="6099">
                  <c:v>0.3821</c:v>
                </c:pt>
                <c:pt idx="6100">
                  <c:v>0.38339000000000001</c:v>
                </c:pt>
                <c:pt idx="6101">
                  <c:v>0.38468999999999998</c:v>
                </c:pt>
                <c:pt idx="6102">
                  <c:v>0.38599</c:v>
                </c:pt>
                <c:pt idx="6103">
                  <c:v>0.38728000000000001</c:v>
                </c:pt>
                <c:pt idx="6104">
                  <c:v>0.38857999999999998</c:v>
                </c:pt>
                <c:pt idx="6105">
                  <c:v>0.38988</c:v>
                </c:pt>
                <c:pt idx="6106">
                  <c:v>0.39117000000000002</c:v>
                </c:pt>
                <c:pt idx="6107">
                  <c:v>0.39246999999999999</c:v>
                </c:pt>
                <c:pt idx="6108">
                  <c:v>0.39376</c:v>
                </c:pt>
                <c:pt idx="6109">
                  <c:v>0.39506000000000002</c:v>
                </c:pt>
                <c:pt idx="6110">
                  <c:v>0.39635999999999999</c:v>
                </c:pt>
                <c:pt idx="6111">
                  <c:v>0.39765</c:v>
                </c:pt>
                <c:pt idx="6112">
                  <c:v>0.39895000000000003</c:v>
                </c:pt>
                <c:pt idx="6113">
                  <c:v>0.40024999999999999</c:v>
                </c:pt>
                <c:pt idx="6114">
                  <c:v>0.40154000000000001</c:v>
                </c:pt>
                <c:pt idx="6115">
                  <c:v>0.40283999999999998</c:v>
                </c:pt>
                <c:pt idx="6116">
                  <c:v>0.40414</c:v>
                </c:pt>
                <c:pt idx="6117">
                  <c:v>0.40543000000000001</c:v>
                </c:pt>
                <c:pt idx="6118">
                  <c:v>0.40672999999999998</c:v>
                </c:pt>
                <c:pt idx="6119">
                  <c:v>0.40801999999999999</c:v>
                </c:pt>
                <c:pt idx="6120">
                  <c:v>0.40932000000000002</c:v>
                </c:pt>
                <c:pt idx="6121">
                  <c:v>0.41061999999999999</c:v>
                </c:pt>
                <c:pt idx="6122">
                  <c:v>0.41191</c:v>
                </c:pt>
                <c:pt idx="6123">
                  <c:v>0.41321000000000002</c:v>
                </c:pt>
                <c:pt idx="6124">
                  <c:v>0.41450999999999999</c:v>
                </c:pt>
                <c:pt idx="6125">
                  <c:v>0.4158</c:v>
                </c:pt>
                <c:pt idx="6126">
                  <c:v>0.41710000000000003</c:v>
                </c:pt>
                <c:pt idx="6127">
                  <c:v>0.41839999999999999</c:v>
                </c:pt>
                <c:pt idx="6128">
                  <c:v>0.41969000000000001</c:v>
                </c:pt>
                <c:pt idx="6129">
                  <c:v>0.42098999999999998</c:v>
                </c:pt>
                <c:pt idx="6130">
                  <c:v>0.42227999999999999</c:v>
                </c:pt>
                <c:pt idx="6131">
                  <c:v>0.42358000000000001</c:v>
                </c:pt>
                <c:pt idx="6132">
                  <c:v>0.42487999999999998</c:v>
                </c:pt>
                <c:pt idx="6133">
                  <c:v>0.42616999999999999</c:v>
                </c:pt>
                <c:pt idx="6134">
                  <c:v>0.42747000000000002</c:v>
                </c:pt>
                <c:pt idx="6135">
                  <c:v>0.42876999999999998</c:v>
                </c:pt>
                <c:pt idx="6136">
                  <c:v>0.43006</c:v>
                </c:pt>
                <c:pt idx="6137">
                  <c:v>0.43136000000000002</c:v>
                </c:pt>
                <c:pt idx="6138">
                  <c:v>0.43264999999999998</c:v>
                </c:pt>
                <c:pt idx="6139">
                  <c:v>0.43395</c:v>
                </c:pt>
                <c:pt idx="6140">
                  <c:v>0.43525000000000003</c:v>
                </c:pt>
                <c:pt idx="6141">
                  <c:v>0.43653999999999998</c:v>
                </c:pt>
                <c:pt idx="6142">
                  <c:v>0.43784000000000001</c:v>
                </c:pt>
                <c:pt idx="6143">
                  <c:v>0.43913999999999997</c:v>
                </c:pt>
                <c:pt idx="6144">
                  <c:v>0.44042999999999999</c:v>
                </c:pt>
                <c:pt idx="6145">
                  <c:v>0.44173000000000001</c:v>
                </c:pt>
                <c:pt idx="6146">
                  <c:v>0.44302999999999998</c:v>
                </c:pt>
                <c:pt idx="6147">
                  <c:v>0.44431999999999999</c:v>
                </c:pt>
                <c:pt idx="6148">
                  <c:v>0.44562000000000002</c:v>
                </c:pt>
                <c:pt idx="6149">
                  <c:v>0.44690999999999997</c:v>
                </c:pt>
                <c:pt idx="6150">
                  <c:v>0.44821</c:v>
                </c:pt>
                <c:pt idx="6151">
                  <c:v>0.44951000000000002</c:v>
                </c:pt>
                <c:pt idx="6152">
                  <c:v>0.45079999999999998</c:v>
                </c:pt>
                <c:pt idx="6153">
                  <c:v>0.45229000000000003</c:v>
                </c:pt>
                <c:pt idx="6154">
                  <c:v>0.45405000000000001</c:v>
                </c:pt>
                <c:pt idx="6155">
                  <c:v>0.45579999999999998</c:v>
                </c:pt>
                <c:pt idx="6156">
                  <c:v>0.45756000000000002</c:v>
                </c:pt>
                <c:pt idx="6157">
                  <c:v>0.45932000000000001</c:v>
                </c:pt>
                <c:pt idx="6158">
                  <c:v>0.46106999999999998</c:v>
                </c:pt>
                <c:pt idx="6159">
                  <c:v>0.46283000000000002</c:v>
                </c:pt>
                <c:pt idx="6160">
                  <c:v>0.46459</c:v>
                </c:pt>
                <c:pt idx="6161">
                  <c:v>0.46634999999999999</c:v>
                </c:pt>
                <c:pt idx="6162">
                  <c:v>0.46810000000000002</c:v>
                </c:pt>
                <c:pt idx="6163">
                  <c:v>0.46986</c:v>
                </c:pt>
                <c:pt idx="6164">
                  <c:v>0.47161999999999998</c:v>
                </c:pt>
                <c:pt idx="6165">
                  <c:v>0.47337000000000001</c:v>
                </c:pt>
                <c:pt idx="6166">
                  <c:v>0.47513</c:v>
                </c:pt>
                <c:pt idx="6167">
                  <c:v>0.47688999999999998</c:v>
                </c:pt>
                <c:pt idx="6168">
                  <c:v>0.47865000000000002</c:v>
                </c:pt>
                <c:pt idx="6169">
                  <c:v>0.48039999999999999</c:v>
                </c:pt>
                <c:pt idx="6170">
                  <c:v>0.48215999999999998</c:v>
                </c:pt>
                <c:pt idx="6171">
                  <c:v>0.48392000000000002</c:v>
                </c:pt>
                <c:pt idx="6172">
                  <c:v>0.48566999999999999</c:v>
                </c:pt>
                <c:pt idx="6173">
                  <c:v>0.48742999999999997</c:v>
                </c:pt>
                <c:pt idx="6174">
                  <c:v>0.48919000000000001</c:v>
                </c:pt>
                <c:pt idx="6175">
                  <c:v>0.49095</c:v>
                </c:pt>
                <c:pt idx="6176">
                  <c:v>0.49270000000000003</c:v>
                </c:pt>
                <c:pt idx="6177">
                  <c:v>0.49446000000000001</c:v>
                </c:pt>
                <c:pt idx="6178">
                  <c:v>0.49621999999999999</c:v>
                </c:pt>
                <c:pt idx="6179">
                  <c:v>0.49797999999999998</c:v>
                </c:pt>
                <c:pt idx="6180">
                  <c:v>0.49973000000000001</c:v>
                </c:pt>
                <c:pt idx="6181">
                  <c:v>0.50148999999999999</c:v>
                </c:pt>
                <c:pt idx="6182">
                  <c:v>0.50324999999999998</c:v>
                </c:pt>
                <c:pt idx="6183">
                  <c:v>0.505</c:v>
                </c:pt>
                <c:pt idx="6184">
                  <c:v>0.50675999999999999</c:v>
                </c:pt>
                <c:pt idx="6185">
                  <c:v>0.50851999999999997</c:v>
                </c:pt>
                <c:pt idx="6186">
                  <c:v>0.51027999999999996</c:v>
                </c:pt>
                <c:pt idx="6187">
                  <c:v>0.51202999999999999</c:v>
                </c:pt>
                <c:pt idx="6188">
                  <c:v>0.51378999999999997</c:v>
                </c:pt>
                <c:pt idx="6189">
                  <c:v>0.51554999999999995</c:v>
                </c:pt>
                <c:pt idx="6190">
                  <c:v>0.51729999999999998</c:v>
                </c:pt>
                <c:pt idx="6191">
                  <c:v>0.51905999999999997</c:v>
                </c:pt>
                <c:pt idx="6192">
                  <c:v>0.52081999999999995</c:v>
                </c:pt>
                <c:pt idx="6193">
                  <c:v>0.52258000000000004</c:v>
                </c:pt>
                <c:pt idx="6194">
                  <c:v>0.52432999999999996</c:v>
                </c:pt>
                <c:pt idx="6195">
                  <c:v>0.52608999999999995</c:v>
                </c:pt>
                <c:pt idx="6196">
                  <c:v>0.52785000000000004</c:v>
                </c:pt>
                <c:pt idx="6197">
                  <c:v>0.52959999999999996</c:v>
                </c:pt>
                <c:pt idx="6198">
                  <c:v>0.53136000000000005</c:v>
                </c:pt>
                <c:pt idx="6199">
                  <c:v>0.53312000000000004</c:v>
                </c:pt>
                <c:pt idx="6200">
                  <c:v>0.53488000000000002</c:v>
                </c:pt>
                <c:pt idx="6201">
                  <c:v>0.53663000000000005</c:v>
                </c:pt>
                <c:pt idx="6202">
                  <c:v>0.53839000000000004</c:v>
                </c:pt>
                <c:pt idx="6203">
                  <c:v>0.54015000000000002</c:v>
                </c:pt>
                <c:pt idx="6204">
                  <c:v>0.54190000000000005</c:v>
                </c:pt>
                <c:pt idx="6205">
                  <c:v>0.54366000000000003</c:v>
                </c:pt>
                <c:pt idx="6206">
                  <c:v>0.54542000000000002</c:v>
                </c:pt>
                <c:pt idx="6207">
                  <c:v>0.54718</c:v>
                </c:pt>
                <c:pt idx="6208">
                  <c:v>0.54893000000000003</c:v>
                </c:pt>
                <c:pt idx="6209">
                  <c:v>0.55069000000000001</c:v>
                </c:pt>
                <c:pt idx="6210">
                  <c:v>0.55245</c:v>
                </c:pt>
                <c:pt idx="6211">
                  <c:v>0.55420999999999998</c:v>
                </c:pt>
                <c:pt idx="6212">
                  <c:v>0.55596000000000001</c:v>
                </c:pt>
                <c:pt idx="6213">
                  <c:v>0.55771999999999999</c:v>
                </c:pt>
                <c:pt idx="6214">
                  <c:v>0.55947999999999998</c:v>
                </c:pt>
                <c:pt idx="6215">
                  <c:v>0.56123000000000001</c:v>
                </c:pt>
                <c:pt idx="6216">
                  <c:v>0.56298999999999999</c:v>
                </c:pt>
                <c:pt idx="6217">
                  <c:v>0.56474999999999997</c:v>
                </c:pt>
                <c:pt idx="6218">
                  <c:v>0.56650999999999996</c:v>
                </c:pt>
                <c:pt idx="6219">
                  <c:v>0.56825999999999999</c:v>
                </c:pt>
                <c:pt idx="6220">
                  <c:v>0.57001999999999997</c:v>
                </c:pt>
                <c:pt idx="6221">
                  <c:v>0.57177999999999995</c:v>
                </c:pt>
                <c:pt idx="6222">
                  <c:v>0.57352999999999998</c:v>
                </c:pt>
                <c:pt idx="6223">
                  <c:v>0.57528999999999997</c:v>
                </c:pt>
                <c:pt idx="6224">
                  <c:v>0.57704999999999995</c:v>
                </c:pt>
                <c:pt idx="6225">
                  <c:v>0.57881000000000005</c:v>
                </c:pt>
                <c:pt idx="6226">
                  <c:v>0.58055999999999996</c:v>
                </c:pt>
                <c:pt idx="6227">
                  <c:v>0.58231999999999995</c:v>
                </c:pt>
                <c:pt idx="6228">
                  <c:v>0.58408000000000004</c:v>
                </c:pt>
                <c:pt idx="6229">
                  <c:v>0.58582999999999996</c:v>
                </c:pt>
                <c:pt idx="6230">
                  <c:v>0.58758999999999995</c:v>
                </c:pt>
                <c:pt idx="6231">
                  <c:v>0.58935000000000004</c:v>
                </c:pt>
                <c:pt idx="6232">
                  <c:v>0.59111000000000002</c:v>
                </c:pt>
                <c:pt idx="6233">
                  <c:v>0.59286000000000005</c:v>
                </c:pt>
                <c:pt idx="6234">
                  <c:v>0.59462000000000004</c:v>
                </c:pt>
                <c:pt idx="6235">
                  <c:v>0.59638000000000002</c:v>
                </c:pt>
                <c:pt idx="6236">
                  <c:v>0.59813000000000005</c:v>
                </c:pt>
                <c:pt idx="6237">
                  <c:v>0.59989000000000003</c:v>
                </c:pt>
                <c:pt idx="6238">
                  <c:v>0.60165000000000002</c:v>
                </c:pt>
                <c:pt idx="6239">
                  <c:v>0.60341</c:v>
                </c:pt>
                <c:pt idx="6240">
                  <c:v>0.60516000000000003</c:v>
                </c:pt>
                <c:pt idx="6241">
                  <c:v>0.60692000000000002</c:v>
                </c:pt>
                <c:pt idx="6242">
                  <c:v>0.60868</c:v>
                </c:pt>
                <c:pt idx="6243">
                  <c:v>0.61043000000000003</c:v>
                </c:pt>
                <c:pt idx="6244">
                  <c:v>0.61219000000000001</c:v>
                </c:pt>
                <c:pt idx="6245">
                  <c:v>0.61395</c:v>
                </c:pt>
                <c:pt idx="6246">
                  <c:v>0.61570999999999998</c:v>
                </c:pt>
                <c:pt idx="6247">
                  <c:v>0.61746000000000001</c:v>
                </c:pt>
                <c:pt idx="6248">
                  <c:v>0.61921999999999999</c:v>
                </c:pt>
                <c:pt idx="6249">
                  <c:v>0.62097999999999998</c:v>
                </c:pt>
                <c:pt idx="6250">
                  <c:v>0.62273999999999996</c:v>
                </c:pt>
                <c:pt idx="6251">
                  <c:v>0.62448999999999999</c:v>
                </c:pt>
                <c:pt idx="6252">
                  <c:v>0.62624999999999997</c:v>
                </c:pt>
                <c:pt idx="6253">
                  <c:v>0.62800999999999996</c:v>
                </c:pt>
                <c:pt idx="6254">
                  <c:v>0.62975999999999999</c:v>
                </c:pt>
                <c:pt idx="6255">
                  <c:v>0.63151999999999997</c:v>
                </c:pt>
                <c:pt idx="6256">
                  <c:v>0.63327999999999995</c:v>
                </c:pt>
                <c:pt idx="6257">
                  <c:v>0.63504000000000005</c:v>
                </c:pt>
                <c:pt idx="6258">
                  <c:v>0.63678999999999997</c:v>
                </c:pt>
                <c:pt idx="6259">
                  <c:v>0.63854999999999995</c:v>
                </c:pt>
                <c:pt idx="6260">
                  <c:v>0.64031000000000005</c:v>
                </c:pt>
                <c:pt idx="6261">
                  <c:v>0.64205999999999996</c:v>
                </c:pt>
                <c:pt idx="6262">
                  <c:v>0.64381999999999995</c:v>
                </c:pt>
                <c:pt idx="6263">
                  <c:v>0.64558000000000004</c:v>
                </c:pt>
                <c:pt idx="6264">
                  <c:v>0.64734000000000003</c:v>
                </c:pt>
                <c:pt idx="6265">
                  <c:v>0.64908999999999994</c:v>
                </c:pt>
                <c:pt idx="6266">
                  <c:v>0.65676999999999996</c:v>
                </c:pt>
                <c:pt idx="6267">
                  <c:v>0.66527000000000003</c:v>
                </c:pt>
                <c:pt idx="6268">
                  <c:v>0.67376000000000003</c:v>
                </c:pt>
                <c:pt idx="6269">
                  <c:v>0.68225999999999998</c:v>
                </c:pt>
                <c:pt idx="6270">
                  <c:v>0.68808000000000002</c:v>
                </c:pt>
                <c:pt idx="6271">
                  <c:v>0.69030000000000002</c:v>
                </c:pt>
                <c:pt idx="6272">
                  <c:v>0.69250999999999996</c:v>
                </c:pt>
                <c:pt idx="6273">
                  <c:v>0.69472</c:v>
                </c:pt>
                <c:pt idx="6274">
                  <c:v>0.69693000000000005</c:v>
                </c:pt>
                <c:pt idx="6275">
                  <c:v>0.69913999999999998</c:v>
                </c:pt>
                <c:pt idx="6276">
                  <c:v>0.70135000000000003</c:v>
                </c:pt>
                <c:pt idx="6277">
                  <c:v>0.70355999999999996</c:v>
                </c:pt>
                <c:pt idx="6278">
                  <c:v>0.70577000000000001</c:v>
                </c:pt>
                <c:pt idx="6279">
                  <c:v>0.70798000000000005</c:v>
                </c:pt>
                <c:pt idx="6280">
                  <c:v>0.71018999999999999</c:v>
                </c:pt>
                <c:pt idx="6281">
                  <c:v>0.71240000000000003</c:v>
                </c:pt>
                <c:pt idx="6282">
                  <c:v>0.71460999999999997</c:v>
                </c:pt>
                <c:pt idx="6283">
                  <c:v>0.71682000000000001</c:v>
                </c:pt>
                <c:pt idx="6284">
                  <c:v>0.71902999999999995</c:v>
                </c:pt>
                <c:pt idx="6285">
                  <c:v>0.72123999999999999</c:v>
                </c:pt>
                <c:pt idx="6286">
                  <c:v>0.72345000000000004</c:v>
                </c:pt>
                <c:pt idx="6287">
                  <c:v>0.72565999999999997</c:v>
                </c:pt>
                <c:pt idx="6288">
                  <c:v>0.72787000000000002</c:v>
                </c:pt>
                <c:pt idx="6289">
                  <c:v>0.73007999999999995</c:v>
                </c:pt>
                <c:pt idx="6290">
                  <c:v>0.73229</c:v>
                </c:pt>
                <c:pt idx="6291">
                  <c:v>0.73450000000000004</c:v>
                </c:pt>
                <c:pt idx="6292">
                  <c:v>0.73670999999999998</c:v>
                </c:pt>
                <c:pt idx="6293">
                  <c:v>0.73892000000000002</c:v>
                </c:pt>
                <c:pt idx="6294">
                  <c:v>0.74112999999999996</c:v>
                </c:pt>
                <c:pt idx="6295">
                  <c:v>0.74334</c:v>
                </c:pt>
                <c:pt idx="6296">
                  <c:v>0.74555000000000005</c:v>
                </c:pt>
                <c:pt idx="6297">
                  <c:v>0.74775999999999998</c:v>
                </c:pt>
                <c:pt idx="6298">
                  <c:v>0.74997000000000003</c:v>
                </c:pt>
                <c:pt idx="6299">
                  <c:v>0.75217999999999996</c:v>
                </c:pt>
                <c:pt idx="6300">
                  <c:v>0.75439000000000001</c:v>
                </c:pt>
                <c:pt idx="6301">
                  <c:v>0.75660000000000005</c:v>
                </c:pt>
                <c:pt idx="6302">
                  <c:v>0.75880999999999998</c:v>
                </c:pt>
                <c:pt idx="6303">
                  <c:v>0.76102000000000003</c:v>
                </c:pt>
                <c:pt idx="6304">
                  <c:v>0.76322999999999996</c:v>
                </c:pt>
                <c:pt idx="6305">
                  <c:v>0.76544000000000001</c:v>
                </c:pt>
                <c:pt idx="6306">
                  <c:v>0.76765000000000005</c:v>
                </c:pt>
                <c:pt idx="6307">
                  <c:v>0.76985999999999999</c:v>
                </c:pt>
                <c:pt idx="6308">
                  <c:v>0.77207000000000003</c:v>
                </c:pt>
                <c:pt idx="6309">
                  <c:v>0.77429000000000003</c:v>
                </c:pt>
                <c:pt idx="6310">
                  <c:v>0.77649999999999997</c:v>
                </c:pt>
                <c:pt idx="6311">
                  <c:v>0.77871000000000001</c:v>
                </c:pt>
                <c:pt idx="6312">
                  <c:v>0.78091999999999995</c:v>
                </c:pt>
                <c:pt idx="6313">
                  <c:v>0.78312999999999999</c:v>
                </c:pt>
                <c:pt idx="6314">
                  <c:v>0.78534000000000004</c:v>
                </c:pt>
                <c:pt idx="6315">
                  <c:v>0.78754999999999997</c:v>
                </c:pt>
                <c:pt idx="6316">
                  <c:v>0.78976000000000002</c:v>
                </c:pt>
                <c:pt idx="6317">
                  <c:v>0.79196999999999995</c:v>
                </c:pt>
                <c:pt idx="6318">
                  <c:v>0.79418</c:v>
                </c:pt>
                <c:pt idx="6319">
                  <c:v>0.79639000000000004</c:v>
                </c:pt>
                <c:pt idx="6320">
                  <c:v>0.79859999999999998</c:v>
                </c:pt>
                <c:pt idx="6321">
                  <c:v>0.80081000000000002</c:v>
                </c:pt>
                <c:pt idx="6322">
                  <c:v>0.80301999999999996</c:v>
                </c:pt>
                <c:pt idx="6323">
                  <c:v>0.80523</c:v>
                </c:pt>
                <c:pt idx="6324">
                  <c:v>0.80744000000000005</c:v>
                </c:pt>
                <c:pt idx="6325">
                  <c:v>0.80964999999999998</c:v>
                </c:pt>
                <c:pt idx="6326">
                  <c:v>0.81208999999999998</c:v>
                </c:pt>
                <c:pt idx="6327">
                  <c:v>0.81503999999999999</c:v>
                </c:pt>
                <c:pt idx="6328">
                  <c:v>0.81798999999999999</c:v>
                </c:pt>
                <c:pt idx="6329">
                  <c:v>0.82094</c:v>
                </c:pt>
                <c:pt idx="6330">
                  <c:v>0.82389000000000001</c:v>
                </c:pt>
                <c:pt idx="6331">
                  <c:v>0.82684000000000002</c:v>
                </c:pt>
                <c:pt idx="6332">
                  <c:v>0.82979000000000003</c:v>
                </c:pt>
                <c:pt idx="6333">
                  <c:v>0.83274000000000004</c:v>
                </c:pt>
                <c:pt idx="6334">
                  <c:v>0.83569000000000004</c:v>
                </c:pt>
                <c:pt idx="6335">
                  <c:v>0.83864000000000005</c:v>
                </c:pt>
                <c:pt idx="6336">
                  <c:v>0.84158999999999995</c:v>
                </c:pt>
                <c:pt idx="6337">
                  <c:v>0.84453999999999996</c:v>
                </c:pt>
                <c:pt idx="6338">
                  <c:v>0.84748999999999997</c:v>
                </c:pt>
                <c:pt idx="6339">
                  <c:v>0.85043999999999997</c:v>
                </c:pt>
                <c:pt idx="6340">
                  <c:v>0.85338999999999998</c:v>
                </c:pt>
                <c:pt idx="6341">
                  <c:v>0.85633999999999999</c:v>
                </c:pt>
                <c:pt idx="6342">
                  <c:v>0.85929</c:v>
                </c:pt>
                <c:pt idx="6343">
                  <c:v>0.86224000000000001</c:v>
                </c:pt>
                <c:pt idx="6344">
                  <c:v>0.86519000000000001</c:v>
                </c:pt>
                <c:pt idx="6345">
                  <c:v>0.86814999999999998</c:v>
                </c:pt>
                <c:pt idx="6346">
                  <c:v>0.87109999999999999</c:v>
                </c:pt>
                <c:pt idx="6347">
                  <c:v>0.87404999999999999</c:v>
                </c:pt>
                <c:pt idx="6348">
                  <c:v>0.877</c:v>
                </c:pt>
                <c:pt idx="6349">
                  <c:v>0.87995000000000001</c:v>
                </c:pt>
                <c:pt idx="6350">
                  <c:v>0.88290000000000002</c:v>
                </c:pt>
                <c:pt idx="6351">
                  <c:v>0.88585000000000003</c:v>
                </c:pt>
                <c:pt idx="6352">
                  <c:v>0.88880000000000003</c:v>
                </c:pt>
                <c:pt idx="6353">
                  <c:v>0.89175000000000004</c:v>
                </c:pt>
                <c:pt idx="6354">
                  <c:v>0.89470000000000005</c:v>
                </c:pt>
                <c:pt idx="6355">
                  <c:v>0.89764999999999995</c:v>
                </c:pt>
                <c:pt idx="6356">
                  <c:v>0.90059999999999996</c:v>
                </c:pt>
                <c:pt idx="6357">
                  <c:v>0.90354999999999996</c:v>
                </c:pt>
                <c:pt idx="6358">
                  <c:v>0.90649999999999997</c:v>
                </c:pt>
                <c:pt idx="6359">
                  <c:v>0.90944999999999998</c:v>
                </c:pt>
                <c:pt idx="6360">
                  <c:v>0.91239999999999999</c:v>
                </c:pt>
                <c:pt idx="6361">
                  <c:v>0.91535</c:v>
                </c:pt>
                <c:pt idx="6362">
                  <c:v>0.91830000000000001</c:v>
                </c:pt>
                <c:pt idx="6363">
                  <c:v>0.92125000000000001</c:v>
                </c:pt>
                <c:pt idx="6364">
                  <c:v>0.92420000000000002</c:v>
                </c:pt>
                <c:pt idx="6365">
                  <c:v>0.92715000000000003</c:v>
                </c:pt>
                <c:pt idx="6366">
                  <c:v>0.93010000000000004</c:v>
                </c:pt>
                <c:pt idx="6367">
                  <c:v>0.93305000000000005</c:v>
                </c:pt>
                <c:pt idx="6368">
                  <c:v>0.93600000000000005</c:v>
                </c:pt>
                <c:pt idx="6369">
                  <c:v>0.93894999999999995</c:v>
                </c:pt>
                <c:pt idx="6370">
                  <c:v>0.94191000000000003</c:v>
                </c:pt>
                <c:pt idx="6371">
                  <c:v>0.94486000000000003</c:v>
                </c:pt>
                <c:pt idx="6372">
                  <c:v>0.94781000000000004</c:v>
                </c:pt>
                <c:pt idx="6373">
                  <c:v>0.95076000000000005</c:v>
                </c:pt>
                <c:pt idx="6374">
                  <c:v>0.95370999999999995</c:v>
                </c:pt>
                <c:pt idx="6375">
                  <c:v>0.95665999999999995</c:v>
                </c:pt>
                <c:pt idx="6376">
                  <c:v>0.95960999999999996</c:v>
                </c:pt>
                <c:pt idx="6377">
                  <c:v>0.96255999999999997</c:v>
                </c:pt>
                <c:pt idx="6378">
                  <c:v>0.96550999999999998</c:v>
                </c:pt>
                <c:pt idx="6379">
                  <c:v>0.96845999999999999</c:v>
                </c:pt>
                <c:pt idx="6380">
                  <c:v>0.97141</c:v>
                </c:pt>
                <c:pt idx="6381">
                  <c:v>0.97436</c:v>
                </c:pt>
                <c:pt idx="6382">
                  <c:v>0.97731000000000001</c:v>
                </c:pt>
                <c:pt idx="6383">
                  <c:v>0.98026000000000002</c:v>
                </c:pt>
                <c:pt idx="6384">
                  <c:v>0.98321000000000003</c:v>
                </c:pt>
                <c:pt idx="6385">
                  <c:v>0.98616000000000004</c:v>
                </c:pt>
                <c:pt idx="6386">
                  <c:v>0.98911000000000004</c:v>
                </c:pt>
                <c:pt idx="6387">
                  <c:v>0.99206000000000005</c:v>
                </c:pt>
                <c:pt idx="6388">
                  <c:v>0.99500999999999995</c:v>
                </c:pt>
                <c:pt idx="6389">
                  <c:v>0.99789000000000005</c:v>
                </c:pt>
                <c:pt idx="6390">
                  <c:v>1.0007999999999999</c:v>
                </c:pt>
                <c:pt idx="6391">
                  <c:v>1.0036</c:v>
                </c:pt>
                <c:pt idx="6392">
                  <c:v>1.0065</c:v>
                </c:pt>
                <c:pt idx="6393">
                  <c:v>1.0094000000000001</c:v>
                </c:pt>
                <c:pt idx="6394">
                  <c:v>1.0123</c:v>
                </c:pt>
                <c:pt idx="6395">
                  <c:v>1.0150999999999999</c:v>
                </c:pt>
                <c:pt idx="6396">
                  <c:v>1.018</c:v>
                </c:pt>
                <c:pt idx="6397">
                  <c:v>1.0208999999999999</c:v>
                </c:pt>
                <c:pt idx="6398">
                  <c:v>1.0238</c:v>
                </c:pt>
                <c:pt idx="6399">
                  <c:v>1.0266</c:v>
                </c:pt>
                <c:pt idx="6400">
                  <c:v>1.0295000000000001</c:v>
                </c:pt>
                <c:pt idx="6401">
                  <c:v>1.0324</c:v>
                </c:pt>
                <c:pt idx="6402">
                  <c:v>1.0353000000000001</c:v>
                </c:pt>
                <c:pt idx="6403">
                  <c:v>1.0382</c:v>
                </c:pt>
                <c:pt idx="6404">
                  <c:v>1.0409999999999999</c:v>
                </c:pt>
                <c:pt idx="6405">
                  <c:v>1.0439000000000001</c:v>
                </c:pt>
                <c:pt idx="6406">
                  <c:v>1.0468</c:v>
                </c:pt>
                <c:pt idx="6407">
                  <c:v>1.0497000000000001</c:v>
                </c:pt>
                <c:pt idx="6408">
                  <c:v>1.0525</c:v>
                </c:pt>
                <c:pt idx="6409">
                  <c:v>1.0553999999999999</c:v>
                </c:pt>
                <c:pt idx="6410">
                  <c:v>1.0583</c:v>
                </c:pt>
                <c:pt idx="6411">
                  <c:v>1.0611999999999999</c:v>
                </c:pt>
                <c:pt idx="6412">
                  <c:v>1.0640000000000001</c:v>
                </c:pt>
                <c:pt idx="6413">
                  <c:v>1.0669</c:v>
                </c:pt>
                <c:pt idx="6414">
                  <c:v>1.0698000000000001</c:v>
                </c:pt>
                <c:pt idx="6415">
                  <c:v>1.0727</c:v>
                </c:pt>
                <c:pt idx="6416">
                  <c:v>1.0754999999999999</c:v>
                </c:pt>
                <c:pt idx="6417">
                  <c:v>1.0784</c:v>
                </c:pt>
                <c:pt idx="6418">
                  <c:v>1.0812999999999999</c:v>
                </c:pt>
                <c:pt idx="6419">
                  <c:v>1.0842000000000001</c:v>
                </c:pt>
                <c:pt idx="6420">
                  <c:v>1.087</c:v>
                </c:pt>
                <c:pt idx="6421">
                  <c:v>1.0899000000000001</c:v>
                </c:pt>
                <c:pt idx="6422">
                  <c:v>1.0928</c:v>
                </c:pt>
                <c:pt idx="6423">
                  <c:v>1.0956999999999999</c:v>
                </c:pt>
                <c:pt idx="6424">
                  <c:v>1.0985</c:v>
                </c:pt>
                <c:pt idx="6425">
                  <c:v>1.1013999999999999</c:v>
                </c:pt>
                <c:pt idx="6426">
                  <c:v>1.1043000000000001</c:v>
                </c:pt>
                <c:pt idx="6427">
                  <c:v>1.1072</c:v>
                </c:pt>
                <c:pt idx="6428">
                  <c:v>1.1100000000000001</c:v>
                </c:pt>
                <c:pt idx="6429">
                  <c:v>1.1129</c:v>
                </c:pt>
                <c:pt idx="6430">
                  <c:v>1.1157999999999999</c:v>
                </c:pt>
                <c:pt idx="6431">
                  <c:v>1.1187</c:v>
                </c:pt>
                <c:pt idx="6432">
                  <c:v>1.1214999999999999</c:v>
                </c:pt>
                <c:pt idx="6433">
                  <c:v>1.1244000000000001</c:v>
                </c:pt>
                <c:pt idx="6434">
                  <c:v>1.1273</c:v>
                </c:pt>
                <c:pt idx="6435">
                  <c:v>1.1302000000000001</c:v>
                </c:pt>
                <c:pt idx="6436">
                  <c:v>1.1331</c:v>
                </c:pt>
                <c:pt idx="6437">
                  <c:v>1.1358999999999999</c:v>
                </c:pt>
                <c:pt idx="6438">
                  <c:v>1.1388</c:v>
                </c:pt>
                <c:pt idx="6439">
                  <c:v>1.1416999999999999</c:v>
                </c:pt>
                <c:pt idx="6440">
                  <c:v>1.1446000000000001</c:v>
                </c:pt>
                <c:pt idx="6441">
                  <c:v>1.1474</c:v>
                </c:pt>
                <c:pt idx="6442">
                  <c:v>1.1503000000000001</c:v>
                </c:pt>
                <c:pt idx="6443">
                  <c:v>1.1532</c:v>
                </c:pt>
                <c:pt idx="6444">
                  <c:v>1.1560999999999999</c:v>
                </c:pt>
                <c:pt idx="6445">
                  <c:v>1.1589</c:v>
                </c:pt>
                <c:pt idx="6446">
                  <c:v>1.1617999999999999</c:v>
                </c:pt>
                <c:pt idx="6447">
                  <c:v>1.1647000000000001</c:v>
                </c:pt>
                <c:pt idx="6448">
                  <c:v>1.1676</c:v>
                </c:pt>
                <c:pt idx="6449">
                  <c:v>1.1704000000000001</c:v>
                </c:pt>
                <c:pt idx="6450">
                  <c:v>1.1733</c:v>
                </c:pt>
                <c:pt idx="6451">
                  <c:v>1.1761999999999999</c:v>
                </c:pt>
                <c:pt idx="6452">
                  <c:v>1.1791</c:v>
                </c:pt>
                <c:pt idx="6453">
                  <c:v>1.1819</c:v>
                </c:pt>
                <c:pt idx="6454">
                  <c:v>1.1848000000000001</c:v>
                </c:pt>
                <c:pt idx="6455">
                  <c:v>1.1877</c:v>
                </c:pt>
                <c:pt idx="6456">
                  <c:v>1.1906000000000001</c:v>
                </c:pt>
                <c:pt idx="6457">
                  <c:v>1.1934</c:v>
                </c:pt>
                <c:pt idx="6458">
                  <c:v>1.1962999999999999</c:v>
                </c:pt>
                <c:pt idx="6459">
                  <c:v>1.1992</c:v>
                </c:pt>
                <c:pt idx="6460">
                  <c:v>1.2020999999999999</c:v>
                </c:pt>
                <c:pt idx="6461">
                  <c:v>1.2049000000000001</c:v>
                </c:pt>
                <c:pt idx="6462">
                  <c:v>1.2078</c:v>
                </c:pt>
                <c:pt idx="6463">
                  <c:v>1.2107000000000001</c:v>
                </c:pt>
                <c:pt idx="6464">
                  <c:v>1.2153</c:v>
                </c:pt>
                <c:pt idx="6465">
                  <c:v>1.2202999999999999</c:v>
                </c:pt>
                <c:pt idx="6466">
                  <c:v>1.2252000000000001</c:v>
                </c:pt>
                <c:pt idx="6467">
                  <c:v>1.2302</c:v>
                </c:pt>
                <c:pt idx="6468">
                  <c:v>1.2351000000000001</c:v>
                </c:pt>
                <c:pt idx="6469">
                  <c:v>1.2401</c:v>
                </c:pt>
                <c:pt idx="6470">
                  <c:v>1.2450000000000001</c:v>
                </c:pt>
                <c:pt idx="6471">
                  <c:v>1.25</c:v>
                </c:pt>
                <c:pt idx="6472">
                  <c:v>1.2548999999999999</c:v>
                </c:pt>
                <c:pt idx="6473">
                  <c:v>1.2599</c:v>
                </c:pt>
                <c:pt idx="6474">
                  <c:v>1.2648999999999999</c:v>
                </c:pt>
                <c:pt idx="6475">
                  <c:v>1.2698</c:v>
                </c:pt>
                <c:pt idx="6476">
                  <c:v>1.2747999999999999</c:v>
                </c:pt>
                <c:pt idx="6477">
                  <c:v>1.2797000000000001</c:v>
                </c:pt>
                <c:pt idx="6478">
                  <c:v>1.2847</c:v>
                </c:pt>
                <c:pt idx="6479">
                  <c:v>1.2896000000000001</c:v>
                </c:pt>
                <c:pt idx="6480">
                  <c:v>1.2946</c:v>
                </c:pt>
                <c:pt idx="6481">
                  <c:v>1.2995000000000001</c:v>
                </c:pt>
                <c:pt idx="6482">
                  <c:v>1.3045</c:v>
                </c:pt>
                <c:pt idx="6483">
                  <c:v>1.3095000000000001</c:v>
                </c:pt>
                <c:pt idx="6484">
                  <c:v>1.3144</c:v>
                </c:pt>
                <c:pt idx="6485">
                  <c:v>1.3193999999999999</c:v>
                </c:pt>
                <c:pt idx="6486">
                  <c:v>1.3243</c:v>
                </c:pt>
                <c:pt idx="6487">
                  <c:v>1.3292999999999999</c:v>
                </c:pt>
                <c:pt idx="6488">
                  <c:v>1.3342000000000001</c:v>
                </c:pt>
                <c:pt idx="6489">
                  <c:v>1.3391999999999999</c:v>
                </c:pt>
                <c:pt idx="6490">
                  <c:v>1.3441000000000001</c:v>
                </c:pt>
                <c:pt idx="6491">
                  <c:v>1.3491</c:v>
                </c:pt>
                <c:pt idx="6492">
                  <c:v>1.3540000000000001</c:v>
                </c:pt>
                <c:pt idx="6493">
                  <c:v>1.359</c:v>
                </c:pt>
                <c:pt idx="6494">
                  <c:v>1.3640000000000001</c:v>
                </c:pt>
                <c:pt idx="6495">
                  <c:v>1.3689</c:v>
                </c:pt>
                <c:pt idx="6496">
                  <c:v>1.3738999999999999</c:v>
                </c:pt>
                <c:pt idx="6497">
                  <c:v>1.3788</c:v>
                </c:pt>
                <c:pt idx="6498">
                  <c:v>1.3837999999999999</c:v>
                </c:pt>
                <c:pt idx="6499">
                  <c:v>1.3887</c:v>
                </c:pt>
                <c:pt idx="6500">
                  <c:v>1.3936999999999999</c:v>
                </c:pt>
                <c:pt idx="6501">
                  <c:v>1.3986000000000001</c:v>
                </c:pt>
                <c:pt idx="6502">
                  <c:v>1.4036</c:v>
                </c:pt>
                <c:pt idx="6503">
                  <c:v>1.4086000000000001</c:v>
                </c:pt>
                <c:pt idx="6504">
                  <c:v>1.4135</c:v>
                </c:pt>
                <c:pt idx="6505">
                  <c:v>1.4185000000000001</c:v>
                </c:pt>
                <c:pt idx="6506">
                  <c:v>1.4234</c:v>
                </c:pt>
                <c:pt idx="6507">
                  <c:v>1.4283999999999999</c:v>
                </c:pt>
                <c:pt idx="6508">
                  <c:v>1.4333</c:v>
                </c:pt>
                <c:pt idx="6509">
                  <c:v>1.4382999999999999</c:v>
                </c:pt>
                <c:pt idx="6510">
                  <c:v>1.4423999999999999</c:v>
                </c:pt>
                <c:pt idx="6511">
                  <c:v>1.4463999999999999</c:v>
                </c:pt>
                <c:pt idx="6512">
                  <c:v>1.4503999999999999</c:v>
                </c:pt>
                <c:pt idx="6513">
                  <c:v>1.4543999999999999</c:v>
                </c:pt>
                <c:pt idx="6514">
                  <c:v>1.4582999999999999</c:v>
                </c:pt>
                <c:pt idx="6515">
                  <c:v>1.4622999999999999</c:v>
                </c:pt>
                <c:pt idx="6516">
                  <c:v>1.4662999999999999</c:v>
                </c:pt>
                <c:pt idx="6517">
                  <c:v>1.4702999999999999</c:v>
                </c:pt>
                <c:pt idx="6518">
                  <c:v>1.4742</c:v>
                </c:pt>
                <c:pt idx="6519">
                  <c:v>1.4782</c:v>
                </c:pt>
                <c:pt idx="6520">
                  <c:v>1.4822</c:v>
                </c:pt>
                <c:pt idx="6521">
                  <c:v>1.4862</c:v>
                </c:pt>
                <c:pt idx="6522">
                  <c:v>1.4902</c:v>
                </c:pt>
                <c:pt idx="6523">
                  <c:v>1.4941</c:v>
                </c:pt>
                <c:pt idx="6524">
                  <c:v>1.4981</c:v>
                </c:pt>
                <c:pt idx="6525">
                  <c:v>1.5021</c:v>
                </c:pt>
                <c:pt idx="6526">
                  <c:v>1.5061</c:v>
                </c:pt>
                <c:pt idx="6527">
                  <c:v>1.51</c:v>
                </c:pt>
                <c:pt idx="6528">
                  <c:v>1.514</c:v>
                </c:pt>
                <c:pt idx="6529">
                  <c:v>1.518</c:v>
                </c:pt>
                <c:pt idx="6530">
                  <c:v>1.522</c:v>
                </c:pt>
                <c:pt idx="6531">
                  <c:v>1.5259</c:v>
                </c:pt>
                <c:pt idx="6532">
                  <c:v>1.5299</c:v>
                </c:pt>
                <c:pt idx="6533">
                  <c:v>1.5339</c:v>
                </c:pt>
                <c:pt idx="6534">
                  <c:v>1.5379</c:v>
                </c:pt>
                <c:pt idx="6535">
                  <c:v>1.5418000000000001</c:v>
                </c:pt>
                <c:pt idx="6536">
                  <c:v>1.5458000000000001</c:v>
                </c:pt>
                <c:pt idx="6537">
                  <c:v>1.5498000000000001</c:v>
                </c:pt>
                <c:pt idx="6538">
                  <c:v>1.5538000000000001</c:v>
                </c:pt>
                <c:pt idx="6539">
                  <c:v>1.5577000000000001</c:v>
                </c:pt>
                <c:pt idx="6540">
                  <c:v>1.5617000000000001</c:v>
                </c:pt>
                <c:pt idx="6541">
                  <c:v>1.5657000000000001</c:v>
                </c:pt>
                <c:pt idx="6542">
                  <c:v>1.5697000000000001</c:v>
                </c:pt>
                <c:pt idx="6543">
                  <c:v>1.5736000000000001</c:v>
                </c:pt>
                <c:pt idx="6544">
                  <c:v>1.5775999999999999</c:v>
                </c:pt>
                <c:pt idx="6545">
                  <c:v>1.5815999999999999</c:v>
                </c:pt>
                <c:pt idx="6546">
                  <c:v>1.5855999999999999</c:v>
                </c:pt>
                <c:pt idx="6547">
                  <c:v>1.5895999999999999</c:v>
                </c:pt>
                <c:pt idx="6548">
                  <c:v>1.5934999999999999</c:v>
                </c:pt>
                <c:pt idx="6549">
                  <c:v>1.5974999999999999</c:v>
                </c:pt>
                <c:pt idx="6550">
                  <c:v>1.6014999999999999</c:v>
                </c:pt>
                <c:pt idx="6551">
                  <c:v>1.6054999999999999</c:v>
                </c:pt>
                <c:pt idx="6552">
                  <c:v>1.6093999999999999</c:v>
                </c:pt>
                <c:pt idx="6553">
                  <c:v>1.6133999999999999</c:v>
                </c:pt>
                <c:pt idx="6554">
                  <c:v>1.6173999999999999</c:v>
                </c:pt>
                <c:pt idx="6555">
                  <c:v>1.6214</c:v>
                </c:pt>
                <c:pt idx="6556">
                  <c:v>1.6253</c:v>
                </c:pt>
                <c:pt idx="6557">
                  <c:v>1.6293</c:v>
                </c:pt>
                <c:pt idx="6558">
                  <c:v>1.6333</c:v>
                </c:pt>
                <c:pt idx="6559">
                  <c:v>1.6373</c:v>
                </c:pt>
                <c:pt idx="6560">
                  <c:v>1.6407</c:v>
                </c:pt>
                <c:pt idx="6561">
                  <c:v>1.6439999999999999</c:v>
                </c:pt>
                <c:pt idx="6562">
                  <c:v>1.6474</c:v>
                </c:pt>
                <c:pt idx="6563">
                  <c:v>1.6507000000000001</c:v>
                </c:pt>
                <c:pt idx="6564">
                  <c:v>1.6540999999999999</c:v>
                </c:pt>
                <c:pt idx="6565">
                  <c:v>1.6575</c:v>
                </c:pt>
                <c:pt idx="6566">
                  <c:v>1.6608000000000001</c:v>
                </c:pt>
                <c:pt idx="6567">
                  <c:v>1.6641999999999999</c:v>
                </c:pt>
                <c:pt idx="6568">
                  <c:v>1.6675</c:v>
                </c:pt>
                <c:pt idx="6569">
                  <c:v>1.6709000000000001</c:v>
                </c:pt>
                <c:pt idx="6570">
                  <c:v>1.6742999999999999</c:v>
                </c:pt>
                <c:pt idx="6571">
                  <c:v>1.6776</c:v>
                </c:pt>
                <c:pt idx="6572">
                  <c:v>1.681</c:v>
                </c:pt>
                <c:pt idx="6573">
                  <c:v>1.6842999999999999</c:v>
                </c:pt>
                <c:pt idx="6574">
                  <c:v>1.6877</c:v>
                </c:pt>
                <c:pt idx="6575">
                  <c:v>1.6911</c:v>
                </c:pt>
                <c:pt idx="6576">
                  <c:v>1.6943999999999999</c:v>
                </c:pt>
                <c:pt idx="6577">
                  <c:v>1.6978</c:v>
                </c:pt>
                <c:pt idx="6578">
                  <c:v>1.7011000000000001</c:v>
                </c:pt>
                <c:pt idx="6579">
                  <c:v>1.7044999999999999</c:v>
                </c:pt>
                <c:pt idx="6580">
                  <c:v>1.7079</c:v>
                </c:pt>
                <c:pt idx="6581">
                  <c:v>1.7112000000000001</c:v>
                </c:pt>
                <c:pt idx="6582">
                  <c:v>1.7145999999999999</c:v>
                </c:pt>
                <c:pt idx="6583">
                  <c:v>1.7179</c:v>
                </c:pt>
                <c:pt idx="6584">
                  <c:v>1.7213000000000001</c:v>
                </c:pt>
                <c:pt idx="6585">
                  <c:v>1.7246999999999999</c:v>
                </c:pt>
                <c:pt idx="6586">
                  <c:v>1.728</c:v>
                </c:pt>
                <c:pt idx="6587">
                  <c:v>1.7314000000000001</c:v>
                </c:pt>
                <c:pt idx="6588">
                  <c:v>1.7347999999999999</c:v>
                </c:pt>
                <c:pt idx="6589">
                  <c:v>1.7381</c:v>
                </c:pt>
                <c:pt idx="6590">
                  <c:v>1.7415</c:v>
                </c:pt>
                <c:pt idx="6591">
                  <c:v>1.7447999999999999</c:v>
                </c:pt>
                <c:pt idx="6592">
                  <c:v>1.7482</c:v>
                </c:pt>
                <c:pt idx="6593">
                  <c:v>1.7516</c:v>
                </c:pt>
                <c:pt idx="6594">
                  <c:v>1.7548999999999999</c:v>
                </c:pt>
                <c:pt idx="6595">
                  <c:v>1.7583</c:v>
                </c:pt>
                <c:pt idx="6596">
                  <c:v>1.7616000000000001</c:v>
                </c:pt>
                <c:pt idx="6597">
                  <c:v>1.7649999999999999</c:v>
                </c:pt>
                <c:pt idx="6598">
                  <c:v>1.7684</c:v>
                </c:pt>
                <c:pt idx="6599">
                  <c:v>1.7717000000000001</c:v>
                </c:pt>
                <c:pt idx="6600">
                  <c:v>1.7750999999999999</c:v>
                </c:pt>
                <c:pt idx="6601">
                  <c:v>1.7784</c:v>
                </c:pt>
                <c:pt idx="6602">
                  <c:v>1.7818000000000001</c:v>
                </c:pt>
                <c:pt idx="6603">
                  <c:v>1.7851999999999999</c:v>
                </c:pt>
                <c:pt idx="6604">
                  <c:v>1.7885</c:v>
                </c:pt>
                <c:pt idx="6605">
                  <c:v>1.7926</c:v>
                </c:pt>
                <c:pt idx="6606">
                  <c:v>1.7968</c:v>
                </c:pt>
                <c:pt idx="6607">
                  <c:v>1.8009999999999999</c:v>
                </c:pt>
                <c:pt idx="6608">
                  <c:v>1.8051999999999999</c:v>
                </c:pt>
                <c:pt idx="6609">
                  <c:v>1.8093999999999999</c:v>
                </c:pt>
                <c:pt idx="6610">
                  <c:v>1.8136000000000001</c:v>
                </c:pt>
                <c:pt idx="6611">
                  <c:v>1.8178000000000001</c:v>
                </c:pt>
                <c:pt idx="6612">
                  <c:v>1.8220000000000001</c:v>
                </c:pt>
                <c:pt idx="6613">
                  <c:v>1.8263</c:v>
                </c:pt>
                <c:pt idx="6614">
                  <c:v>1.8305</c:v>
                </c:pt>
                <c:pt idx="6615">
                  <c:v>1.8347</c:v>
                </c:pt>
                <c:pt idx="6616">
                  <c:v>1.8389</c:v>
                </c:pt>
                <c:pt idx="6617">
                  <c:v>1.8431</c:v>
                </c:pt>
                <c:pt idx="6618">
                  <c:v>1.8472999999999999</c:v>
                </c:pt>
                <c:pt idx="6619">
                  <c:v>1.8514999999999999</c:v>
                </c:pt>
                <c:pt idx="6620">
                  <c:v>1.8556999999999999</c:v>
                </c:pt>
                <c:pt idx="6621">
                  <c:v>1.8599000000000001</c:v>
                </c:pt>
                <c:pt idx="6622">
                  <c:v>1.8642000000000001</c:v>
                </c:pt>
                <c:pt idx="6623">
                  <c:v>1.8684000000000001</c:v>
                </c:pt>
                <c:pt idx="6624">
                  <c:v>1.8726</c:v>
                </c:pt>
                <c:pt idx="6625">
                  <c:v>1.8768</c:v>
                </c:pt>
                <c:pt idx="6626">
                  <c:v>1.881</c:v>
                </c:pt>
                <c:pt idx="6627">
                  <c:v>1.8852</c:v>
                </c:pt>
                <c:pt idx="6628">
                  <c:v>1.8894</c:v>
                </c:pt>
                <c:pt idx="6629">
                  <c:v>1.8935999999999999</c:v>
                </c:pt>
                <c:pt idx="6630">
                  <c:v>1.8978999999999999</c:v>
                </c:pt>
                <c:pt idx="6631">
                  <c:v>1.9020999999999999</c:v>
                </c:pt>
                <c:pt idx="6632">
                  <c:v>1.9063000000000001</c:v>
                </c:pt>
                <c:pt idx="6633">
                  <c:v>1.9105000000000001</c:v>
                </c:pt>
                <c:pt idx="6634">
                  <c:v>1.9147000000000001</c:v>
                </c:pt>
                <c:pt idx="6635">
                  <c:v>1.9189000000000001</c:v>
                </c:pt>
                <c:pt idx="6636">
                  <c:v>1.9231</c:v>
                </c:pt>
                <c:pt idx="6637">
                  <c:v>1.9273</c:v>
                </c:pt>
                <c:pt idx="6638">
                  <c:v>1.9316</c:v>
                </c:pt>
                <c:pt idx="6639">
                  <c:v>1.9358</c:v>
                </c:pt>
                <c:pt idx="6640">
                  <c:v>1.94</c:v>
                </c:pt>
                <c:pt idx="6641">
                  <c:v>1.9441999999999999</c:v>
                </c:pt>
                <c:pt idx="6642">
                  <c:v>1.9483999999999999</c:v>
                </c:pt>
                <c:pt idx="6643">
                  <c:v>1.9525999999999999</c:v>
                </c:pt>
                <c:pt idx="6644">
                  <c:v>1.9568000000000001</c:v>
                </c:pt>
                <c:pt idx="6645">
                  <c:v>1.9610000000000001</c:v>
                </c:pt>
                <c:pt idx="6646">
                  <c:v>1.9652000000000001</c:v>
                </c:pt>
                <c:pt idx="6647">
                  <c:v>1.9695</c:v>
                </c:pt>
                <c:pt idx="6648">
                  <c:v>1.9737</c:v>
                </c:pt>
                <c:pt idx="6649">
                  <c:v>1.9779</c:v>
                </c:pt>
                <c:pt idx="6650">
                  <c:v>1.9821</c:v>
                </c:pt>
                <c:pt idx="6651">
                  <c:v>1.9863</c:v>
                </c:pt>
                <c:pt idx="6652">
                  <c:v>1.9904999999999999</c:v>
                </c:pt>
                <c:pt idx="6653">
                  <c:v>1.9946999999999999</c:v>
                </c:pt>
                <c:pt idx="6654">
                  <c:v>1.9988999999999999</c:v>
                </c:pt>
                <c:pt idx="6655">
                  <c:v>2.0032000000000001</c:v>
                </c:pt>
                <c:pt idx="6656">
                  <c:v>2.0074000000000001</c:v>
                </c:pt>
                <c:pt idx="6657">
                  <c:v>2.0116000000000001</c:v>
                </c:pt>
                <c:pt idx="6658">
                  <c:v>2.0158</c:v>
                </c:pt>
                <c:pt idx="6659">
                  <c:v>2.02</c:v>
                </c:pt>
                <c:pt idx="6660">
                  <c:v>2.0242</c:v>
                </c:pt>
                <c:pt idx="6661">
                  <c:v>2.0284</c:v>
                </c:pt>
                <c:pt idx="6662">
                  <c:v>2.0326</c:v>
                </c:pt>
                <c:pt idx="6663">
                  <c:v>2.0369000000000002</c:v>
                </c:pt>
                <c:pt idx="6664">
                  <c:v>2.0411000000000001</c:v>
                </c:pt>
                <c:pt idx="6665">
                  <c:v>2.0453000000000001</c:v>
                </c:pt>
                <c:pt idx="6666">
                  <c:v>2.0495000000000001</c:v>
                </c:pt>
                <c:pt idx="6667">
                  <c:v>2.0537000000000001</c:v>
                </c:pt>
                <c:pt idx="6668">
                  <c:v>2.0579000000000001</c:v>
                </c:pt>
                <c:pt idx="6669">
                  <c:v>2.0621</c:v>
                </c:pt>
                <c:pt idx="6670">
                  <c:v>2.0663</c:v>
                </c:pt>
                <c:pt idx="6671">
                  <c:v>2.0710999999999999</c:v>
                </c:pt>
                <c:pt idx="6672">
                  <c:v>2.0762</c:v>
                </c:pt>
                <c:pt idx="6673">
                  <c:v>2.0813000000000001</c:v>
                </c:pt>
                <c:pt idx="6674">
                  <c:v>2.0863999999999998</c:v>
                </c:pt>
                <c:pt idx="6675">
                  <c:v>2.0914999999999999</c:v>
                </c:pt>
                <c:pt idx="6676">
                  <c:v>2.0966</c:v>
                </c:pt>
                <c:pt idx="6677">
                  <c:v>2.1017000000000001</c:v>
                </c:pt>
                <c:pt idx="6678">
                  <c:v>2.1069</c:v>
                </c:pt>
                <c:pt idx="6679">
                  <c:v>2.1120000000000001</c:v>
                </c:pt>
                <c:pt idx="6680">
                  <c:v>2.1171000000000002</c:v>
                </c:pt>
                <c:pt idx="6681">
                  <c:v>2.1221999999999999</c:v>
                </c:pt>
                <c:pt idx="6682">
                  <c:v>2.1273</c:v>
                </c:pt>
                <c:pt idx="6683">
                  <c:v>2.1324000000000001</c:v>
                </c:pt>
                <c:pt idx="6684">
                  <c:v>2.1375000000000002</c:v>
                </c:pt>
                <c:pt idx="6685">
                  <c:v>2.1425999999999998</c:v>
                </c:pt>
                <c:pt idx="6686">
                  <c:v>2.1476999999999999</c:v>
                </c:pt>
                <c:pt idx="6687">
                  <c:v>2.1528</c:v>
                </c:pt>
                <c:pt idx="6688">
                  <c:v>2.1579999999999999</c:v>
                </c:pt>
                <c:pt idx="6689">
                  <c:v>2.1631</c:v>
                </c:pt>
                <c:pt idx="6690">
                  <c:v>2.1682000000000001</c:v>
                </c:pt>
                <c:pt idx="6691">
                  <c:v>2.1732999999999998</c:v>
                </c:pt>
                <c:pt idx="6692">
                  <c:v>2.1783999999999999</c:v>
                </c:pt>
                <c:pt idx="6693">
                  <c:v>2.1835</c:v>
                </c:pt>
                <c:pt idx="6694">
                  <c:v>2.1886000000000001</c:v>
                </c:pt>
                <c:pt idx="6695">
                  <c:v>2.1937000000000002</c:v>
                </c:pt>
                <c:pt idx="6696">
                  <c:v>2.1987999999999999</c:v>
                </c:pt>
                <c:pt idx="6697">
                  <c:v>2.2040000000000002</c:v>
                </c:pt>
                <c:pt idx="6698">
                  <c:v>2.2090999999999998</c:v>
                </c:pt>
                <c:pt idx="6699">
                  <c:v>2.2141999999999999</c:v>
                </c:pt>
                <c:pt idx="6700">
                  <c:v>2.2193000000000001</c:v>
                </c:pt>
                <c:pt idx="6701">
                  <c:v>2.2244000000000002</c:v>
                </c:pt>
                <c:pt idx="6702">
                  <c:v>2.2294999999999998</c:v>
                </c:pt>
                <c:pt idx="6703">
                  <c:v>2.2345999999999999</c:v>
                </c:pt>
                <c:pt idx="6704">
                  <c:v>2.2397</c:v>
                </c:pt>
                <c:pt idx="6705">
                  <c:v>2.2448000000000001</c:v>
                </c:pt>
                <c:pt idx="6706">
                  <c:v>2.25</c:v>
                </c:pt>
                <c:pt idx="6707">
                  <c:v>2.2551000000000001</c:v>
                </c:pt>
                <c:pt idx="6708">
                  <c:v>2.2602000000000002</c:v>
                </c:pt>
                <c:pt idx="6709">
                  <c:v>2.2652999999999999</c:v>
                </c:pt>
                <c:pt idx="6710">
                  <c:v>2.2705000000000002</c:v>
                </c:pt>
                <c:pt idx="6711">
                  <c:v>2.2757000000000001</c:v>
                </c:pt>
                <c:pt idx="6712">
                  <c:v>2.2808999999999999</c:v>
                </c:pt>
                <c:pt idx="6713">
                  <c:v>2.2860999999999998</c:v>
                </c:pt>
                <c:pt idx="6714">
                  <c:v>2.2913000000000001</c:v>
                </c:pt>
                <c:pt idx="6715">
                  <c:v>2.2965</c:v>
                </c:pt>
                <c:pt idx="6716">
                  <c:v>2.3016999999999999</c:v>
                </c:pt>
                <c:pt idx="6717">
                  <c:v>2.3069000000000002</c:v>
                </c:pt>
                <c:pt idx="6718">
                  <c:v>2.3119999999999998</c:v>
                </c:pt>
                <c:pt idx="6719">
                  <c:v>2.3172000000000001</c:v>
                </c:pt>
                <c:pt idx="6720">
                  <c:v>2.3224</c:v>
                </c:pt>
                <c:pt idx="6721">
                  <c:v>2.3275999999999999</c:v>
                </c:pt>
                <c:pt idx="6722">
                  <c:v>2.3328000000000002</c:v>
                </c:pt>
                <c:pt idx="6723">
                  <c:v>2.3380000000000001</c:v>
                </c:pt>
                <c:pt idx="6724">
                  <c:v>2.3431999999999999</c:v>
                </c:pt>
                <c:pt idx="6725">
                  <c:v>2.3483999999999998</c:v>
                </c:pt>
                <c:pt idx="6726">
                  <c:v>2.3536000000000001</c:v>
                </c:pt>
                <c:pt idx="6727">
                  <c:v>2.3588</c:v>
                </c:pt>
                <c:pt idx="6728">
                  <c:v>2.3639999999999999</c:v>
                </c:pt>
                <c:pt idx="6729">
                  <c:v>2.3692000000000002</c:v>
                </c:pt>
                <c:pt idx="6730">
                  <c:v>2.3742999999999999</c:v>
                </c:pt>
                <c:pt idx="6731">
                  <c:v>2.3795000000000002</c:v>
                </c:pt>
                <c:pt idx="6732">
                  <c:v>2.3847</c:v>
                </c:pt>
                <c:pt idx="6733">
                  <c:v>2.3898999999999999</c:v>
                </c:pt>
                <c:pt idx="6734">
                  <c:v>2.3950999999999998</c:v>
                </c:pt>
                <c:pt idx="6735">
                  <c:v>2.4003000000000001</c:v>
                </c:pt>
                <c:pt idx="6736">
                  <c:v>2.4055</c:v>
                </c:pt>
                <c:pt idx="6737">
                  <c:v>2.4106999999999998</c:v>
                </c:pt>
                <c:pt idx="6738">
                  <c:v>2.4159000000000002</c:v>
                </c:pt>
                <c:pt idx="6739">
                  <c:v>2.4215</c:v>
                </c:pt>
                <c:pt idx="6740">
                  <c:v>2.4272</c:v>
                </c:pt>
                <c:pt idx="6741">
                  <c:v>2.4329000000000001</c:v>
                </c:pt>
                <c:pt idx="6742">
                  <c:v>2.4386000000000001</c:v>
                </c:pt>
                <c:pt idx="6743">
                  <c:v>2.4443000000000001</c:v>
                </c:pt>
                <c:pt idx="6744">
                  <c:v>2.4500000000000002</c:v>
                </c:pt>
                <c:pt idx="6745">
                  <c:v>2.4557000000000002</c:v>
                </c:pt>
                <c:pt idx="6746">
                  <c:v>2.4613999999999998</c:v>
                </c:pt>
                <c:pt idx="6747">
                  <c:v>2.4670999999999998</c:v>
                </c:pt>
                <c:pt idx="6748">
                  <c:v>2.4727999999999999</c:v>
                </c:pt>
                <c:pt idx="6749">
                  <c:v>2.4784999999999999</c:v>
                </c:pt>
                <c:pt idx="6750">
                  <c:v>2.4842</c:v>
                </c:pt>
                <c:pt idx="6751">
                  <c:v>2.4899</c:v>
                </c:pt>
                <c:pt idx="6752">
                  <c:v>2.4956</c:v>
                </c:pt>
                <c:pt idx="6753">
                  <c:v>2.5013000000000001</c:v>
                </c:pt>
                <c:pt idx="6754">
                  <c:v>2.5070000000000001</c:v>
                </c:pt>
                <c:pt idx="6755">
                  <c:v>2.5127000000000002</c:v>
                </c:pt>
                <c:pt idx="6756">
                  <c:v>2.5184000000000002</c:v>
                </c:pt>
                <c:pt idx="6757">
                  <c:v>2.5240999999999998</c:v>
                </c:pt>
                <c:pt idx="6758">
                  <c:v>2.5297999999999998</c:v>
                </c:pt>
                <c:pt idx="6759">
                  <c:v>2.5354999999999999</c:v>
                </c:pt>
                <c:pt idx="6760">
                  <c:v>2.5411999999999999</c:v>
                </c:pt>
                <c:pt idx="6761">
                  <c:v>2.5468999999999999</c:v>
                </c:pt>
                <c:pt idx="6762">
                  <c:v>2.5526</c:v>
                </c:pt>
                <c:pt idx="6763">
                  <c:v>2.5583</c:v>
                </c:pt>
                <c:pt idx="6764">
                  <c:v>2.5640000000000001</c:v>
                </c:pt>
                <c:pt idx="6765">
                  <c:v>2.5697000000000001</c:v>
                </c:pt>
                <c:pt idx="6766">
                  <c:v>2.5754000000000001</c:v>
                </c:pt>
                <c:pt idx="6767">
                  <c:v>2.5811000000000002</c:v>
                </c:pt>
                <c:pt idx="6768">
                  <c:v>2.5868000000000002</c:v>
                </c:pt>
                <c:pt idx="6769">
                  <c:v>2.5924999999999998</c:v>
                </c:pt>
                <c:pt idx="6770">
                  <c:v>2.5981999999999998</c:v>
                </c:pt>
                <c:pt idx="6771">
                  <c:v>2.6038999999999999</c:v>
                </c:pt>
                <c:pt idx="6772">
                  <c:v>2.6095999999999999</c:v>
                </c:pt>
                <c:pt idx="6773">
                  <c:v>2.6153</c:v>
                </c:pt>
                <c:pt idx="6774">
                  <c:v>2.621</c:v>
                </c:pt>
                <c:pt idx="6775">
                  <c:v>2.6267</c:v>
                </c:pt>
                <c:pt idx="6776">
                  <c:v>2.6322999999999999</c:v>
                </c:pt>
                <c:pt idx="6777">
                  <c:v>2.6379000000000001</c:v>
                </c:pt>
                <c:pt idx="6778">
                  <c:v>2.6435</c:v>
                </c:pt>
                <c:pt idx="6779">
                  <c:v>2.6490999999999998</c:v>
                </c:pt>
                <c:pt idx="6780">
                  <c:v>2.6547000000000001</c:v>
                </c:pt>
                <c:pt idx="6781">
                  <c:v>2.6602999999999999</c:v>
                </c:pt>
                <c:pt idx="6782">
                  <c:v>2.6659000000000002</c:v>
                </c:pt>
                <c:pt idx="6783">
                  <c:v>2.6715</c:v>
                </c:pt>
                <c:pt idx="6784">
                  <c:v>2.6770999999999998</c:v>
                </c:pt>
                <c:pt idx="6785">
                  <c:v>2.6827000000000001</c:v>
                </c:pt>
                <c:pt idx="6786">
                  <c:v>2.6882999999999999</c:v>
                </c:pt>
                <c:pt idx="6787">
                  <c:v>2.6939000000000002</c:v>
                </c:pt>
                <c:pt idx="6788">
                  <c:v>2.6993999999999998</c:v>
                </c:pt>
                <c:pt idx="6789">
                  <c:v>2.7050000000000001</c:v>
                </c:pt>
                <c:pt idx="6790">
                  <c:v>2.7105999999999999</c:v>
                </c:pt>
                <c:pt idx="6791">
                  <c:v>2.7162000000000002</c:v>
                </c:pt>
                <c:pt idx="6792">
                  <c:v>2.7218</c:v>
                </c:pt>
                <c:pt idx="6793">
                  <c:v>2.7273999999999998</c:v>
                </c:pt>
                <c:pt idx="6794">
                  <c:v>2.7330000000000001</c:v>
                </c:pt>
                <c:pt idx="6795">
                  <c:v>2.7385999999999999</c:v>
                </c:pt>
                <c:pt idx="6796">
                  <c:v>2.7442000000000002</c:v>
                </c:pt>
                <c:pt idx="6797">
                  <c:v>2.7498</c:v>
                </c:pt>
                <c:pt idx="6798">
                  <c:v>2.7553999999999998</c:v>
                </c:pt>
                <c:pt idx="6799">
                  <c:v>2.7610000000000001</c:v>
                </c:pt>
                <c:pt idx="6800">
                  <c:v>2.7665999999999999</c:v>
                </c:pt>
                <c:pt idx="6801">
                  <c:v>2.7722000000000002</c:v>
                </c:pt>
                <c:pt idx="6802">
                  <c:v>2.7778</c:v>
                </c:pt>
                <c:pt idx="6803">
                  <c:v>2.7833999999999999</c:v>
                </c:pt>
                <c:pt idx="6804">
                  <c:v>2.7890000000000001</c:v>
                </c:pt>
                <c:pt idx="6805">
                  <c:v>2.7946</c:v>
                </c:pt>
                <c:pt idx="6806">
                  <c:v>2.8001</c:v>
                </c:pt>
                <c:pt idx="6807">
                  <c:v>2.8056999999999999</c:v>
                </c:pt>
                <c:pt idx="6808">
                  <c:v>2.8113000000000001</c:v>
                </c:pt>
                <c:pt idx="6809">
                  <c:v>2.8169</c:v>
                </c:pt>
                <c:pt idx="6810">
                  <c:v>2.8224999999999998</c:v>
                </c:pt>
                <c:pt idx="6811">
                  <c:v>2.8281000000000001</c:v>
                </c:pt>
                <c:pt idx="6812">
                  <c:v>2.8336999999999999</c:v>
                </c:pt>
                <c:pt idx="6813">
                  <c:v>2.8393000000000002</c:v>
                </c:pt>
                <c:pt idx="6814">
                  <c:v>2.8449</c:v>
                </c:pt>
                <c:pt idx="6815">
                  <c:v>2.8504999999999998</c:v>
                </c:pt>
                <c:pt idx="6816">
                  <c:v>2.8561000000000001</c:v>
                </c:pt>
                <c:pt idx="6817">
                  <c:v>2.8616999999999999</c:v>
                </c:pt>
                <c:pt idx="6818">
                  <c:v>2.8673000000000002</c:v>
                </c:pt>
                <c:pt idx="6819">
                  <c:v>2.8729</c:v>
                </c:pt>
                <c:pt idx="6820">
                  <c:v>2.8784999999999998</c:v>
                </c:pt>
                <c:pt idx="6821">
                  <c:v>2.8841000000000001</c:v>
                </c:pt>
                <c:pt idx="6822">
                  <c:v>2.8896999999999999</c:v>
                </c:pt>
                <c:pt idx="6823">
                  <c:v>2.8953000000000002</c:v>
                </c:pt>
                <c:pt idx="6824">
                  <c:v>2.9007999999999998</c:v>
                </c:pt>
                <c:pt idx="6825">
                  <c:v>2.9064000000000001</c:v>
                </c:pt>
                <c:pt idx="6826">
                  <c:v>2.9119999999999999</c:v>
                </c:pt>
                <c:pt idx="6827">
                  <c:v>2.9176000000000002</c:v>
                </c:pt>
                <c:pt idx="6828">
                  <c:v>2.9232</c:v>
                </c:pt>
                <c:pt idx="6829">
                  <c:v>2.9287999999999998</c:v>
                </c:pt>
                <c:pt idx="6830">
                  <c:v>2.9344000000000001</c:v>
                </c:pt>
                <c:pt idx="6831">
                  <c:v>2.94</c:v>
                </c:pt>
                <c:pt idx="6832">
                  <c:v>2.9456000000000002</c:v>
                </c:pt>
                <c:pt idx="6833">
                  <c:v>2.9512</c:v>
                </c:pt>
                <c:pt idx="6834">
                  <c:v>2.9567999999999999</c:v>
                </c:pt>
                <c:pt idx="6835">
                  <c:v>2.9624000000000001</c:v>
                </c:pt>
                <c:pt idx="6836">
                  <c:v>2.968</c:v>
                </c:pt>
                <c:pt idx="6837">
                  <c:v>2.9735999999999998</c:v>
                </c:pt>
                <c:pt idx="6838">
                  <c:v>2.9792000000000001</c:v>
                </c:pt>
                <c:pt idx="6839">
                  <c:v>2.9847999999999999</c:v>
                </c:pt>
                <c:pt idx="6840">
                  <c:v>2.9904000000000002</c:v>
                </c:pt>
                <c:pt idx="6841">
                  <c:v>2.996</c:v>
                </c:pt>
                <c:pt idx="6842">
                  <c:v>3.0015999999999998</c:v>
                </c:pt>
                <c:pt idx="6843">
                  <c:v>3.0070999999999999</c:v>
                </c:pt>
                <c:pt idx="6844">
                  <c:v>3.0127000000000002</c:v>
                </c:pt>
                <c:pt idx="6845">
                  <c:v>3.0183</c:v>
                </c:pt>
                <c:pt idx="6846">
                  <c:v>3.0238999999999998</c:v>
                </c:pt>
                <c:pt idx="6847">
                  <c:v>3.03</c:v>
                </c:pt>
                <c:pt idx="6848">
                  <c:v>3.0377000000000001</c:v>
                </c:pt>
                <c:pt idx="6849">
                  <c:v>3.0453999999999999</c:v>
                </c:pt>
                <c:pt idx="6850">
                  <c:v>3.0531000000000001</c:v>
                </c:pt>
                <c:pt idx="6851">
                  <c:v>3.0608</c:v>
                </c:pt>
                <c:pt idx="6852">
                  <c:v>3.0684999999999998</c:v>
                </c:pt>
                <c:pt idx="6853">
                  <c:v>3.0762</c:v>
                </c:pt>
                <c:pt idx="6854">
                  <c:v>3.0838999999999999</c:v>
                </c:pt>
                <c:pt idx="6855">
                  <c:v>3.0916000000000001</c:v>
                </c:pt>
                <c:pt idx="6856">
                  <c:v>3.0992999999999999</c:v>
                </c:pt>
                <c:pt idx="6857">
                  <c:v>3.1070000000000002</c:v>
                </c:pt>
                <c:pt idx="6858">
                  <c:v>3.1147</c:v>
                </c:pt>
                <c:pt idx="6859">
                  <c:v>3.1223999999999998</c:v>
                </c:pt>
                <c:pt idx="6860">
                  <c:v>3.1301000000000001</c:v>
                </c:pt>
                <c:pt idx="6861">
                  <c:v>3.1377999999999999</c:v>
                </c:pt>
                <c:pt idx="6862">
                  <c:v>3.1455000000000002</c:v>
                </c:pt>
                <c:pt idx="6863">
                  <c:v>3.1532</c:v>
                </c:pt>
                <c:pt idx="6864">
                  <c:v>3.1608000000000001</c:v>
                </c:pt>
                <c:pt idx="6865">
                  <c:v>3.1684999999999999</c:v>
                </c:pt>
                <c:pt idx="6866">
                  <c:v>3.1762000000000001</c:v>
                </c:pt>
                <c:pt idx="6867">
                  <c:v>3.1839</c:v>
                </c:pt>
                <c:pt idx="6868">
                  <c:v>3.1916000000000002</c:v>
                </c:pt>
                <c:pt idx="6869">
                  <c:v>3.1993</c:v>
                </c:pt>
                <c:pt idx="6870">
                  <c:v>3.2069999999999999</c:v>
                </c:pt>
                <c:pt idx="6871">
                  <c:v>3.2147000000000001</c:v>
                </c:pt>
                <c:pt idx="6872">
                  <c:v>3.2223999999999999</c:v>
                </c:pt>
                <c:pt idx="6873">
                  <c:v>3.2301000000000002</c:v>
                </c:pt>
                <c:pt idx="6874">
                  <c:v>3.2378</c:v>
                </c:pt>
                <c:pt idx="6875">
                  <c:v>3.2454999999999998</c:v>
                </c:pt>
                <c:pt idx="6876">
                  <c:v>3.2532000000000001</c:v>
                </c:pt>
                <c:pt idx="6877">
                  <c:v>3.2608999999999999</c:v>
                </c:pt>
                <c:pt idx="6878">
                  <c:v>3.2686000000000002</c:v>
                </c:pt>
                <c:pt idx="6879">
                  <c:v>3.2763</c:v>
                </c:pt>
                <c:pt idx="6880">
                  <c:v>3.2839999999999998</c:v>
                </c:pt>
                <c:pt idx="6881">
                  <c:v>3.2917000000000001</c:v>
                </c:pt>
                <c:pt idx="6882">
                  <c:v>3.2993999999999999</c:v>
                </c:pt>
                <c:pt idx="6883">
                  <c:v>3.3071000000000002</c:v>
                </c:pt>
                <c:pt idx="6884">
                  <c:v>3.3148</c:v>
                </c:pt>
                <c:pt idx="6885">
                  <c:v>3.3224999999999998</c:v>
                </c:pt>
                <c:pt idx="6886">
                  <c:v>3.3302</c:v>
                </c:pt>
                <c:pt idx="6887">
                  <c:v>3.3378999999999999</c:v>
                </c:pt>
                <c:pt idx="6888">
                  <c:v>3.3456000000000001</c:v>
                </c:pt>
                <c:pt idx="6889">
                  <c:v>3.3532999999999999</c:v>
                </c:pt>
                <c:pt idx="6890">
                  <c:v>3.3610000000000002</c:v>
                </c:pt>
                <c:pt idx="6891">
                  <c:v>3.3687</c:v>
                </c:pt>
                <c:pt idx="6892">
                  <c:v>3.3763999999999998</c:v>
                </c:pt>
                <c:pt idx="6893">
                  <c:v>3.3841000000000001</c:v>
                </c:pt>
                <c:pt idx="6894">
                  <c:v>3.3917999999999999</c:v>
                </c:pt>
                <c:pt idx="6895">
                  <c:v>3.3995000000000002</c:v>
                </c:pt>
                <c:pt idx="6896">
                  <c:v>3.4072</c:v>
                </c:pt>
                <c:pt idx="6897">
                  <c:v>3.4148999999999998</c:v>
                </c:pt>
                <c:pt idx="6898">
                  <c:v>3.4215</c:v>
                </c:pt>
                <c:pt idx="6899">
                  <c:v>3.4224000000000001</c:v>
                </c:pt>
                <c:pt idx="6900">
                  <c:v>3.4232999999999998</c:v>
                </c:pt>
                <c:pt idx="6901">
                  <c:v>3.4241999999999999</c:v>
                </c:pt>
                <c:pt idx="6902">
                  <c:v>3.4251</c:v>
                </c:pt>
                <c:pt idx="6903">
                  <c:v>3.4260000000000002</c:v>
                </c:pt>
                <c:pt idx="6904">
                  <c:v>3.4268999999999998</c:v>
                </c:pt>
                <c:pt idx="6905">
                  <c:v>3.4277000000000002</c:v>
                </c:pt>
                <c:pt idx="6906">
                  <c:v>3.4285999999999999</c:v>
                </c:pt>
                <c:pt idx="6907">
                  <c:v>3.4295</c:v>
                </c:pt>
                <c:pt idx="6908">
                  <c:v>3.4304000000000001</c:v>
                </c:pt>
                <c:pt idx="6909">
                  <c:v>3.4312999999999998</c:v>
                </c:pt>
                <c:pt idx="6910">
                  <c:v>3.4321999999999999</c:v>
                </c:pt>
                <c:pt idx="6911">
                  <c:v>3.4329999999999998</c:v>
                </c:pt>
                <c:pt idx="6912">
                  <c:v>3.4339</c:v>
                </c:pt>
                <c:pt idx="6913">
                  <c:v>3.4348000000000001</c:v>
                </c:pt>
                <c:pt idx="6914">
                  <c:v>3.4357000000000002</c:v>
                </c:pt>
                <c:pt idx="6915">
                  <c:v>3.4365999999999999</c:v>
                </c:pt>
                <c:pt idx="6916">
                  <c:v>3.4375</c:v>
                </c:pt>
                <c:pt idx="6917">
                  <c:v>3.4384000000000001</c:v>
                </c:pt>
                <c:pt idx="6918">
                  <c:v>3.4392</c:v>
                </c:pt>
                <c:pt idx="6919">
                  <c:v>3.4401000000000002</c:v>
                </c:pt>
                <c:pt idx="6920">
                  <c:v>3.4409999999999998</c:v>
                </c:pt>
                <c:pt idx="6921">
                  <c:v>3.4419</c:v>
                </c:pt>
                <c:pt idx="6922">
                  <c:v>3.4428000000000001</c:v>
                </c:pt>
                <c:pt idx="6923">
                  <c:v>3.4437000000000002</c:v>
                </c:pt>
                <c:pt idx="6924">
                  <c:v>3.4445000000000001</c:v>
                </c:pt>
                <c:pt idx="6925">
                  <c:v>3.4453999999999998</c:v>
                </c:pt>
                <c:pt idx="6926">
                  <c:v>3.4462999999999999</c:v>
                </c:pt>
                <c:pt idx="6927">
                  <c:v>3.4472</c:v>
                </c:pt>
                <c:pt idx="6928">
                  <c:v>3.4481000000000002</c:v>
                </c:pt>
                <c:pt idx="6929">
                  <c:v>3.4517000000000002</c:v>
                </c:pt>
                <c:pt idx="6930">
                  <c:v>3.4575</c:v>
                </c:pt>
                <c:pt idx="6931">
                  <c:v>3.4632000000000001</c:v>
                </c:pt>
                <c:pt idx="6932">
                  <c:v>3.4689999999999999</c:v>
                </c:pt>
                <c:pt idx="6933">
                  <c:v>3.4746999999999999</c:v>
                </c:pt>
                <c:pt idx="6934">
                  <c:v>3.4805000000000001</c:v>
                </c:pt>
                <c:pt idx="6935">
                  <c:v>3.4862000000000002</c:v>
                </c:pt>
                <c:pt idx="6936">
                  <c:v>3.492</c:v>
                </c:pt>
                <c:pt idx="6937">
                  <c:v>3.4977</c:v>
                </c:pt>
                <c:pt idx="6938">
                  <c:v>3.5034000000000001</c:v>
                </c:pt>
                <c:pt idx="6939">
                  <c:v>3.5091999999999999</c:v>
                </c:pt>
                <c:pt idx="6940">
                  <c:v>3.5148999999999999</c:v>
                </c:pt>
                <c:pt idx="6941">
                  <c:v>3.5207000000000002</c:v>
                </c:pt>
                <c:pt idx="6942">
                  <c:v>3.5264000000000002</c:v>
                </c:pt>
                <c:pt idx="6943">
                  <c:v>3.5322</c:v>
                </c:pt>
                <c:pt idx="6944">
                  <c:v>3.5379</c:v>
                </c:pt>
                <c:pt idx="6945">
                  <c:v>3.5436999999999999</c:v>
                </c:pt>
                <c:pt idx="6946">
                  <c:v>3.5493999999999999</c:v>
                </c:pt>
                <c:pt idx="6947">
                  <c:v>3.5552000000000001</c:v>
                </c:pt>
                <c:pt idx="6948">
                  <c:v>3.5609000000000002</c:v>
                </c:pt>
                <c:pt idx="6949">
                  <c:v>3.5666000000000002</c:v>
                </c:pt>
                <c:pt idx="6950">
                  <c:v>3.5724</c:v>
                </c:pt>
                <c:pt idx="6951">
                  <c:v>3.5781000000000001</c:v>
                </c:pt>
                <c:pt idx="6952">
                  <c:v>3.5838999999999999</c:v>
                </c:pt>
                <c:pt idx="6953">
                  <c:v>3.5895999999999999</c:v>
                </c:pt>
                <c:pt idx="6954">
                  <c:v>3.5954000000000002</c:v>
                </c:pt>
                <c:pt idx="6955">
                  <c:v>3.6011000000000002</c:v>
                </c:pt>
                <c:pt idx="6956">
                  <c:v>3.6069</c:v>
                </c:pt>
                <c:pt idx="6957">
                  <c:v>3.6126</c:v>
                </c:pt>
                <c:pt idx="6958">
                  <c:v>3.6183999999999998</c:v>
                </c:pt>
                <c:pt idx="6959">
                  <c:v>3.6240999999999999</c:v>
                </c:pt>
                <c:pt idx="6960">
                  <c:v>3.6297999999999999</c:v>
                </c:pt>
                <c:pt idx="6961">
                  <c:v>3.6356000000000002</c:v>
                </c:pt>
                <c:pt idx="6962">
                  <c:v>3.6413000000000002</c:v>
                </c:pt>
                <c:pt idx="6963">
                  <c:v>3.6471</c:v>
                </c:pt>
                <c:pt idx="6964">
                  <c:v>3.6528</c:v>
                </c:pt>
                <c:pt idx="6965">
                  <c:v>3.6585999999999999</c:v>
                </c:pt>
                <c:pt idx="6966">
                  <c:v>3.6642999999999999</c:v>
                </c:pt>
                <c:pt idx="6967">
                  <c:v>3.6701000000000001</c:v>
                </c:pt>
                <c:pt idx="6968">
                  <c:v>3.6758000000000002</c:v>
                </c:pt>
                <c:pt idx="6969">
                  <c:v>3.6816</c:v>
                </c:pt>
                <c:pt idx="6970">
                  <c:v>3.6873</c:v>
                </c:pt>
                <c:pt idx="6971">
                  <c:v>3.6930000000000001</c:v>
                </c:pt>
                <c:pt idx="6972">
                  <c:v>3.6987999999999999</c:v>
                </c:pt>
                <c:pt idx="6973">
                  <c:v>3.7044999999999999</c:v>
                </c:pt>
                <c:pt idx="6974">
                  <c:v>3.7103000000000002</c:v>
                </c:pt>
                <c:pt idx="6975">
                  <c:v>3.7160000000000002</c:v>
                </c:pt>
                <c:pt idx="6976">
                  <c:v>3.7218</c:v>
                </c:pt>
                <c:pt idx="6977">
                  <c:v>3.7275</c:v>
                </c:pt>
                <c:pt idx="6978">
                  <c:v>3.7332999999999998</c:v>
                </c:pt>
                <c:pt idx="6979">
                  <c:v>3.7389999999999999</c:v>
                </c:pt>
                <c:pt idx="6980">
                  <c:v>3.7448999999999999</c:v>
                </c:pt>
                <c:pt idx="6981">
                  <c:v>3.7511999999999999</c:v>
                </c:pt>
                <c:pt idx="6982">
                  <c:v>3.7576000000000001</c:v>
                </c:pt>
                <c:pt idx="6983">
                  <c:v>3.7639</c:v>
                </c:pt>
                <c:pt idx="6984">
                  <c:v>3.7703000000000002</c:v>
                </c:pt>
                <c:pt idx="6985">
                  <c:v>3.7766999999999999</c:v>
                </c:pt>
                <c:pt idx="6986">
                  <c:v>3.7829999999999999</c:v>
                </c:pt>
                <c:pt idx="6987">
                  <c:v>3.7894000000000001</c:v>
                </c:pt>
                <c:pt idx="6988">
                  <c:v>3.7957000000000001</c:v>
                </c:pt>
                <c:pt idx="6989">
                  <c:v>3.8020999999999998</c:v>
                </c:pt>
                <c:pt idx="6990">
                  <c:v>3.8083999999999998</c:v>
                </c:pt>
                <c:pt idx="6991">
                  <c:v>3.8148</c:v>
                </c:pt>
                <c:pt idx="6992">
                  <c:v>3.8210999999999999</c:v>
                </c:pt>
                <c:pt idx="6993">
                  <c:v>3.8275000000000001</c:v>
                </c:pt>
                <c:pt idx="6994">
                  <c:v>3.8338000000000001</c:v>
                </c:pt>
                <c:pt idx="6995">
                  <c:v>3.8401999999999998</c:v>
                </c:pt>
                <c:pt idx="6996">
                  <c:v>3.8464999999999998</c:v>
                </c:pt>
                <c:pt idx="6997">
                  <c:v>3.8529</c:v>
                </c:pt>
                <c:pt idx="6998">
                  <c:v>3.8593000000000002</c:v>
                </c:pt>
                <c:pt idx="6999">
                  <c:v>3.8656000000000001</c:v>
                </c:pt>
                <c:pt idx="7000">
                  <c:v>3.8719999999999999</c:v>
                </c:pt>
                <c:pt idx="7001">
                  <c:v>3.8782999999999999</c:v>
                </c:pt>
                <c:pt idx="7002">
                  <c:v>3.8847</c:v>
                </c:pt>
                <c:pt idx="7003">
                  <c:v>3.891</c:v>
                </c:pt>
                <c:pt idx="7004">
                  <c:v>3.8974000000000002</c:v>
                </c:pt>
                <c:pt idx="7005">
                  <c:v>3.9037000000000002</c:v>
                </c:pt>
                <c:pt idx="7006">
                  <c:v>3.9100999999999999</c:v>
                </c:pt>
                <c:pt idx="7007">
                  <c:v>3.9163999999999999</c:v>
                </c:pt>
                <c:pt idx="7008">
                  <c:v>3.9228000000000001</c:v>
                </c:pt>
                <c:pt idx="7009">
                  <c:v>3.9291999999999998</c:v>
                </c:pt>
                <c:pt idx="7010">
                  <c:v>3.9355000000000002</c:v>
                </c:pt>
                <c:pt idx="7011">
                  <c:v>3.9419</c:v>
                </c:pt>
                <c:pt idx="7012">
                  <c:v>3.9481999999999999</c:v>
                </c:pt>
                <c:pt idx="7013">
                  <c:v>3.9546000000000001</c:v>
                </c:pt>
                <c:pt idx="7014">
                  <c:v>3.9609000000000001</c:v>
                </c:pt>
                <c:pt idx="7015">
                  <c:v>3.9672999999999998</c:v>
                </c:pt>
                <c:pt idx="7016">
                  <c:v>3.9735999999999998</c:v>
                </c:pt>
                <c:pt idx="7017">
                  <c:v>3.98</c:v>
                </c:pt>
                <c:pt idx="7018">
                  <c:v>3.9863</c:v>
                </c:pt>
                <c:pt idx="7019">
                  <c:v>3.9927000000000001</c:v>
                </c:pt>
                <c:pt idx="7020">
                  <c:v>3.9990000000000001</c:v>
                </c:pt>
                <c:pt idx="7021">
                  <c:v>4.0053999999999998</c:v>
                </c:pt>
                <c:pt idx="7022">
                  <c:v>4.0118</c:v>
                </c:pt>
                <c:pt idx="7023">
                  <c:v>4.0180999999999996</c:v>
                </c:pt>
                <c:pt idx="7024">
                  <c:v>4.0244999999999997</c:v>
                </c:pt>
                <c:pt idx="7025">
                  <c:v>4.0308000000000002</c:v>
                </c:pt>
                <c:pt idx="7026">
                  <c:v>4.0372000000000003</c:v>
                </c:pt>
                <c:pt idx="7027">
                  <c:v>4.0434999999999999</c:v>
                </c:pt>
                <c:pt idx="7028">
                  <c:v>4.0499000000000001</c:v>
                </c:pt>
                <c:pt idx="7029">
                  <c:v>4.0561999999999996</c:v>
                </c:pt>
                <c:pt idx="7030">
                  <c:v>4.0625999999999998</c:v>
                </c:pt>
                <c:pt idx="7031">
                  <c:v>4.0689000000000002</c:v>
                </c:pt>
                <c:pt idx="7032">
                  <c:v>4.0753000000000004</c:v>
                </c:pt>
                <c:pt idx="7033">
                  <c:v>4.0816999999999997</c:v>
                </c:pt>
                <c:pt idx="7034">
                  <c:v>4.0880000000000001</c:v>
                </c:pt>
                <c:pt idx="7035">
                  <c:v>4.0944000000000003</c:v>
                </c:pt>
                <c:pt idx="7036">
                  <c:v>4.1006999999999998</c:v>
                </c:pt>
                <c:pt idx="7037">
                  <c:v>4.1071</c:v>
                </c:pt>
                <c:pt idx="7038">
                  <c:v>4.1134000000000004</c:v>
                </c:pt>
                <c:pt idx="7039">
                  <c:v>4.1197999999999997</c:v>
                </c:pt>
                <c:pt idx="7040">
                  <c:v>4.1261000000000001</c:v>
                </c:pt>
                <c:pt idx="7041">
                  <c:v>4.1325000000000003</c:v>
                </c:pt>
                <c:pt idx="7042">
                  <c:v>4.1387999999999998</c:v>
                </c:pt>
                <c:pt idx="7043">
                  <c:v>4.1452</c:v>
                </c:pt>
                <c:pt idx="7044">
                  <c:v>4.1515000000000004</c:v>
                </c:pt>
                <c:pt idx="7045">
                  <c:v>4.1578999999999997</c:v>
                </c:pt>
                <c:pt idx="7046">
                  <c:v>4.1642999999999999</c:v>
                </c:pt>
                <c:pt idx="7047">
                  <c:v>4.1706000000000003</c:v>
                </c:pt>
                <c:pt idx="7048">
                  <c:v>4.1769999999999996</c:v>
                </c:pt>
                <c:pt idx="7049">
                  <c:v>4.1833</c:v>
                </c:pt>
                <c:pt idx="7050">
                  <c:v>4.1897000000000002</c:v>
                </c:pt>
                <c:pt idx="7051">
                  <c:v>4.1959999999999997</c:v>
                </c:pt>
                <c:pt idx="7052">
                  <c:v>4.2023999999999999</c:v>
                </c:pt>
                <c:pt idx="7053">
                  <c:v>4.2087000000000003</c:v>
                </c:pt>
                <c:pt idx="7054">
                  <c:v>4.2150999999999996</c:v>
                </c:pt>
                <c:pt idx="7055">
                  <c:v>4.2214</c:v>
                </c:pt>
                <c:pt idx="7056">
                  <c:v>4.2278000000000002</c:v>
                </c:pt>
                <c:pt idx="7057">
                  <c:v>4.2342000000000004</c:v>
                </c:pt>
                <c:pt idx="7058">
                  <c:v>4.2404999999999999</c:v>
                </c:pt>
                <c:pt idx="7059">
                  <c:v>4.2469000000000001</c:v>
                </c:pt>
                <c:pt idx="7060">
                  <c:v>4.2531999999999996</c:v>
                </c:pt>
                <c:pt idx="7061">
                  <c:v>4.2595999999999998</c:v>
                </c:pt>
                <c:pt idx="7062">
                  <c:v>4.2659000000000002</c:v>
                </c:pt>
                <c:pt idx="7063">
                  <c:v>4.2723000000000004</c:v>
                </c:pt>
                <c:pt idx="7064">
                  <c:v>4.2786</c:v>
                </c:pt>
                <c:pt idx="7065">
                  <c:v>4.2850000000000001</c:v>
                </c:pt>
                <c:pt idx="7066">
                  <c:v>4.2912999999999997</c:v>
                </c:pt>
                <c:pt idx="7067">
                  <c:v>4.2976999999999999</c:v>
                </c:pt>
                <c:pt idx="7068">
                  <c:v>4.3040000000000003</c:v>
                </c:pt>
                <c:pt idx="7069">
                  <c:v>4.3103999999999996</c:v>
                </c:pt>
                <c:pt idx="7070">
                  <c:v>4.3167999999999997</c:v>
                </c:pt>
                <c:pt idx="7071">
                  <c:v>4.3231000000000002</c:v>
                </c:pt>
                <c:pt idx="7072">
                  <c:v>4.3295000000000003</c:v>
                </c:pt>
                <c:pt idx="7073">
                  <c:v>4.3357999999999999</c:v>
                </c:pt>
                <c:pt idx="7074">
                  <c:v>4.3422000000000001</c:v>
                </c:pt>
                <c:pt idx="7075">
                  <c:v>4.3484999999999996</c:v>
                </c:pt>
                <c:pt idx="7076">
                  <c:v>4.3548999999999998</c:v>
                </c:pt>
                <c:pt idx="7077">
                  <c:v>4.3612000000000002</c:v>
                </c:pt>
                <c:pt idx="7078">
                  <c:v>4.3676000000000004</c:v>
                </c:pt>
                <c:pt idx="7079">
                  <c:v>4.3738999999999999</c:v>
                </c:pt>
                <c:pt idx="7080">
                  <c:v>4.3803000000000001</c:v>
                </c:pt>
                <c:pt idx="7081">
                  <c:v>4.3867000000000003</c:v>
                </c:pt>
                <c:pt idx="7082">
                  <c:v>4.3929999999999998</c:v>
                </c:pt>
                <c:pt idx="7083">
                  <c:v>4.3994</c:v>
                </c:pt>
                <c:pt idx="7084">
                  <c:v>4.4057000000000004</c:v>
                </c:pt>
                <c:pt idx="7085">
                  <c:v>4.4120999999999997</c:v>
                </c:pt>
                <c:pt idx="7086">
                  <c:v>4.4184000000000001</c:v>
                </c:pt>
                <c:pt idx="7087">
                  <c:v>4.4248000000000003</c:v>
                </c:pt>
                <c:pt idx="7088">
                  <c:v>4.4310999999999998</c:v>
                </c:pt>
                <c:pt idx="7089">
                  <c:v>4.4375</c:v>
                </c:pt>
                <c:pt idx="7090">
                  <c:v>4.4438000000000004</c:v>
                </c:pt>
                <c:pt idx="7091">
                  <c:v>4.4501999999999997</c:v>
                </c:pt>
                <c:pt idx="7092">
                  <c:v>4.4565000000000001</c:v>
                </c:pt>
                <c:pt idx="7093">
                  <c:v>4.4629000000000003</c:v>
                </c:pt>
                <c:pt idx="7094">
                  <c:v>4.4692999999999996</c:v>
                </c:pt>
                <c:pt idx="7095">
                  <c:v>4.4756</c:v>
                </c:pt>
                <c:pt idx="7096">
                  <c:v>4.4820000000000002</c:v>
                </c:pt>
                <c:pt idx="7097">
                  <c:v>4.4882999999999997</c:v>
                </c:pt>
                <c:pt idx="7098">
                  <c:v>4.4946999999999999</c:v>
                </c:pt>
                <c:pt idx="7099">
                  <c:v>4.5010000000000003</c:v>
                </c:pt>
                <c:pt idx="7100">
                  <c:v>4.5073999999999996</c:v>
                </c:pt>
                <c:pt idx="7101">
                  <c:v>4.5137</c:v>
                </c:pt>
                <c:pt idx="7102">
                  <c:v>4.5201000000000002</c:v>
                </c:pt>
                <c:pt idx="7103">
                  <c:v>4.5263999999999998</c:v>
                </c:pt>
                <c:pt idx="7104">
                  <c:v>4.5343</c:v>
                </c:pt>
                <c:pt idx="7105">
                  <c:v>4.5422000000000002</c:v>
                </c:pt>
                <c:pt idx="7106">
                  <c:v>4.5500999999999996</c:v>
                </c:pt>
                <c:pt idx="7107">
                  <c:v>4.5579999999999998</c:v>
                </c:pt>
                <c:pt idx="7108">
                  <c:v>4.5659000000000001</c:v>
                </c:pt>
                <c:pt idx="7109">
                  <c:v>4.5738000000000003</c:v>
                </c:pt>
                <c:pt idx="7110">
                  <c:v>4.5816999999999997</c:v>
                </c:pt>
                <c:pt idx="7111">
                  <c:v>4.5895999999999999</c:v>
                </c:pt>
                <c:pt idx="7112">
                  <c:v>4.5975000000000001</c:v>
                </c:pt>
                <c:pt idx="7113">
                  <c:v>4.6054000000000004</c:v>
                </c:pt>
                <c:pt idx="7114">
                  <c:v>4.6132999999999997</c:v>
                </c:pt>
                <c:pt idx="7115">
                  <c:v>4.6212</c:v>
                </c:pt>
                <c:pt idx="7116">
                  <c:v>4.6291000000000002</c:v>
                </c:pt>
                <c:pt idx="7117">
                  <c:v>4.6369999999999996</c:v>
                </c:pt>
                <c:pt idx="7118">
                  <c:v>4.6448999999999998</c:v>
                </c:pt>
                <c:pt idx="7119">
                  <c:v>4.6528</c:v>
                </c:pt>
                <c:pt idx="7120">
                  <c:v>4.6607000000000003</c:v>
                </c:pt>
                <c:pt idx="7121">
                  <c:v>4.6685999999999996</c:v>
                </c:pt>
                <c:pt idx="7122">
                  <c:v>4.6764999999999999</c:v>
                </c:pt>
                <c:pt idx="7123">
                  <c:v>4.6844000000000001</c:v>
                </c:pt>
                <c:pt idx="7124">
                  <c:v>4.6923000000000004</c:v>
                </c:pt>
                <c:pt idx="7125">
                  <c:v>4.7001999999999997</c:v>
                </c:pt>
                <c:pt idx="7126">
                  <c:v>4.7081</c:v>
                </c:pt>
                <c:pt idx="7127">
                  <c:v>4.7160000000000002</c:v>
                </c:pt>
                <c:pt idx="7128">
                  <c:v>4.7239000000000004</c:v>
                </c:pt>
                <c:pt idx="7129">
                  <c:v>4.7317999999999998</c:v>
                </c:pt>
                <c:pt idx="7130">
                  <c:v>4.7397</c:v>
                </c:pt>
                <c:pt idx="7131">
                  <c:v>4.7476000000000003</c:v>
                </c:pt>
                <c:pt idx="7132">
                  <c:v>4.7553999999999998</c:v>
                </c:pt>
                <c:pt idx="7133">
                  <c:v>4.7633000000000001</c:v>
                </c:pt>
                <c:pt idx="7134">
                  <c:v>4.7712000000000003</c:v>
                </c:pt>
                <c:pt idx="7135">
                  <c:v>4.7790999999999997</c:v>
                </c:pt>
                <c:pt idx="7136">
                  <c:v>4.7869999999999999</c:v>
                </c:pt>
                <c:pt idx="7137">
                  <c:v>4.7949000000000002</c:v>
                </c:pt>
                <c:pt idx="7138">
                  <c:v>4.8028000000000004</c:v>
                </c:pt>
                <c:pt idx="7139">
                  <c:v>4.8106999999999998</c:v>
                </c:pt>
                <c:pt idx="7140">
                  <c:v>4.8186</c:v>
                </c:pt>
                <c:pt idx="7141">
                  <c:v>4.8265000000000002</c:v>
                </c:pt>
                <c:pt idx="7142">
                  <c:v>4.8343999999999996</c:v>
                </c:pt>
                <c:pt idx="7143">
                  <c:v>4.8422999999999998</c:v>
                </c:pt>
                <c:pt idx="7144">
                  <c:v>4.8502000000000001</c:v>
                </c:pt>
                <c:pt idx="7145">
                  <c:v>4.8581000000000003</c:v>
                </c:pt>
                <c:pt idx="7146">
                  <c:v>4.8659999999999997</c:v>
                </c:pt>
                <c:pt idx="7147">
                  <c:v>4.8738999999999999</c:v>
                </c:pt>
                <c:pt idx="7148">
                  <c:v>4.8818000000000001</c:v>
                </c:pt>
                <c:pt idx="7149">
                  <c:v>4.8897000000000004</c:v>
                </c:pt>
                <c:pt idx="7150">
                  <c:v>4.8975999999999997</c:v>
                </c:pt>
                <c:pt idx="7151">
                  <c:v>4.9055</c:v>
                </c:pt>
                <c:pt idx="7152">
                  <c:v>4.9134000000000002</c:v>
                </c:pt>
                <c:pt idx="7153">
                  <c:v>4.9212999999999996</c:v>
                </c:pt>
                <c:pt idx="7154">
                  <c:v>4.9291999999999998</c:v>
                </c:pt>
                <c:pt idx="7155">
                  <c:v>4.9371</c:v>
                </c:pt>
                <c:pt idx="7156">
                  <c:v>4.9450000000000003</c:v>
                </c:pt>
                <c:pt idx="7157">
                  <c:v>4.9528999999999996</c:v>
                </c:pt>
                <c:pt idx="7158">
                  <c:v>4.9607999999999999</c:v>
                </c:pt>
                <c:pt idx="7159">
                  <c:v>4.9687000000000001</c:v>
                </c:pt>
                <c:pt idx="7160">
                  <c:v>4.9766000000000004</c:v>
                </c:pt>
                <c:pt idx="7161">
                  <c:v>4.9844999999999997</c:v>
                </c:pt>
                <c:pt idx="7162">
                  <c:v>4.9923999999999999</c:v>
                </c:pt>
                <c:pt idx="7163">
                  <c:v>5.0003000000000002</c:v>
                </c:pt>
                <c:pt idx="7164">
                  <c:v>5.0082000000000004</c:v>
                </c:pt>
                <c:pt idx="7165">
                  <c:v>5.0160999999999998</c:v>
                </c:pt>
                <c:pt idx="7166">
                  <c:v>5.024</c:v>
                </c:pt>
                <c:pt idx="7167">
                  <c:v>5.0319000000000003</c:v>
                </c:pt>
                <c:pt idx="7168">
                  <c:v>5.0397999999999996</c:v>
                </c:pt>
                <c:pt idx="7169">
                  <c:v>5.0476999999999999</c:v>
                </c:pt>
                <c:pt idx="7170">
                  <c:v>5.0556000000000001</c:v>
                </c:pt>
                <c:pt idx="7171">
                  <c:v>5.0561999999999996</c:v>
                </c:pt>
                <c:pt idx="7172">
                  <c:v>5.0556999999999999</c:v>
                </c:pt>
                <c:pt idx="7173">
                  <c:v>5.0552999999999999</c:v>
                </c:pt>
                <c:pt idx="7174">
                  <c:v>5.0548999999999999</c:v>
                </c:pt>
                <c:pt idx="7175">
                  <c:v>5.0545</c:v>
                </c:pt>
                <c:pt idx="7176">
                  <c:v>5.0541</c:v>
                </c:pt>
                <c:pt idx="7177">
                  <c:v>5.0537000000000001</c:v>
                </c:pt>
                <c:pt idx="7178">
                  <c:v>5.0533000000000001</c:v>
                </c:pt>
                <c:pt idx="7179">
                  <c:v>5.0529000000000002</c:v>
                </c:pt>
                <c:pt idx="7180">
                  <c:v>5.0525000000000002</c:v>
                </c:pt>
                <c:pt idx="7181">
                  <c:v>5.0521000000000003</c:v>
                </c:pt>
                <c:pt idx="7182">
                  <c:v>5.0517000000000003</c:v>
                </c:pt>
                <c:pt idx="7183">
                  <c:v>5.0513000000000003</c:v>
                </c:pt>
                <c:pt idx="7184">
                  <c:v>5.0509000000000004</c:v>
                </c:pt>
                <c:pt idx="7185">
                  <c:v>5.0505000000000004</c:v>
                </c:pt>
                <c:pt idx="7186">
                  <c:v>5.0472999999999999</c:v>
                </c:pt>
                <c:pt idx="7187">
                  <c:v>5.0431999999999997</c:v>
                </c:pt>
                <c:pt idx="7188">
                  <c:v>5.0391000000000004</c:v>
                </c:pt>
                <c:pt idx="7189">
                  <c:v>5.0349000000000004</c:v>
                </c:pt>
                <c:pt idx="7190">
                  <c:v>5.0308000000000002</c:v>
                </c:pt>
                <c:pt idx="7191">
                  <c:v>5.0266999999999999</c:v>
                </c:pt>
                <c:pt idx="7192">
                  <c:v>5.0225999999999997</c:v>
                </c:pt>
                <c:pt idx="7193">
                  <c:v>5.0183999999999997</c:v>
                </c:pt>
                <c:pt idx="7194">
                  <c:v>5.0143000000000004</c:v>
                </c:pt>
                <c:pt idx="7195">
                  <c:v>5.0102000000000002</c:v>
                </c:pt>
                <c:pt idx="7196">
                  <c:v>5.0060000000000002</c:v>
                </c:pt>
                <c:pt idx="7197">
                  <c:v>5.0019</c:v>
                </c:pt>
                <c:pt idx="7198">
                  <c:v>4.9977999999999998</c:v>
                </c:pt>
                <c:pt idx="7199">
                  <c:v>4.9936999999999996</c:v>
                </c:pt>
                <c:pt idx="7200">
                  <c:v>4.9894999999999996</c:v>
                </c:pt>
                <c:pt idx="7201">
                  <c:v>4.9854000000000003</c:v>
                </c:pt>
                <c:pt idx="7202">
                  <c:v>4.9813000000000001</c:v>
                </c:pt>
                <c:pt idx="7203">
                  <c:v>4.9771999999999998</c:v>
                </c:pt>
                <c:pt idx="7204">
                  <c:v>4.9729999999999999</c:v>
                </c:pt>
                <c:pt idx="7205">
                  <c:v>4.9688999999999997</c:v>
                </c:pt>
                <c:pt idx="7206">
                  <c:v>4.9648000000000003</c:v>
                </c:pt>
                <c:pt idx="7207">
                  <c:v>4.9606000000000003</c:v>
                </c:pt>
                <c:pt idx="7208">
                  <c:v>4.9565000000000001</c:v>
                </c:pt>
                <c:pt idx="7209">
                  <c:v>4.9523999999999999</c:v>
                </c:pt>
                <c:pt idx="7210">
                  <c:v>4.9482999999999997</c:v>
                </c:pt>
                <c:pt idx="7211">
                  <c:v>4.9440999999999997</c:v>
                </c:pt>
                <c:pt idx="7212">
                  <c:v>4.9400000000000004</c:v>
                </c:pt>
                <c:pt idx="7213">
                  <c:v>4.9359000000000002</c:v>
                </c:pt>
                <c:pt idx="7214">
                  <c:v>4.9318</c:v>
                </c:pt>
                <c:pt idx="7215">
                  <c:v>4.9276</c:v>
                </c:pt>
                <c:pt idx="7216">
                  <c:v>4.9234999999999998</c:v>
                </c:pt>
                <c:pt idx="7217">
                  <c:v>4.9194000000000004</c:v>
                </c:pt>
                <c:pt idx="7218">
                  <c:v>4.9151999999999996</c:v>
                </c:pt>
                <c:pt idx="7219">
                  <c:v>4.9111000000000002</c:v>
                </c:pt>
                <c:pt idx="7220">
                  <c:v>4.907</c:v>
                </c:pt>
                <c:pt idx="7221">
                  <c:v>4.9028999999999998</c:v>
                </c:pt>
                <c:pt idx="7222">
                  <c:v>4.8986999999999998</c:v>
                </c:pt>
                <c:pt idx="7223">
                  <c:v>4.8945999999999996</c:v>
                </c:pt>
                <c:pt idx="7224">
                  <c:v>4.8905000000000003</c:v>
                </c:pt>
                <c:pt idx="7225">
                  <c:v>4.8728999999999996</c:v>
                </c:pt>
                <c:pt idx="7226">
                  <c:v>4.8528000000000002</c:v>
                </c:pt>
                <c:pt idx="7227">
                  <c:v>4.8326000000000002</c:v>
                </c:pt>
                <c:pt idx="7228">
                  <c:v>4.8125</c:v>
                </c:pt>
                <c:pt idx="7229">
                  <c:v>4.7923</c:v>
                </c:pt>
                <c:pt idx="7230">
                  <c:v>4.7721999999999998</c:v>
                </c:pt>
                <c:pt idx="7231">
                  <c:v>4.7519999999999998</c:v>
                </c:pt>
                <c:pt idx="7232">
                  <c:v>4.7319000000000004</c:v>
                </c:pt>
                <c:pt idx="7233">
                  <c:v>4.7117000000000004</c:v>
                </c:pt>
                <c:pt idx="7234">
                  <c:v>4.6916000000000002</c:v>
                </c:pt>
                <c:pt idx="7235">
                  <c:v>4.6715</c:v>
                </c:pt>
                <c:pt idx="7236">
                  <c:v>4.6513</c:v>
                </c:pt>
                <c:pt idx="7237">
                  <c:v>4.6311999999999998</c:v>
                </c:pt>
                <c:pt idx="7238">
                  <c:v>4.6109999999999998</c:v>
                </c:pt>
                <c:pt idx="7239">
                  <c:v>4.5909000000000004</c:v>
                </c:pt>
                <c:pt idx="7240">
                  <c:v>4.5707000000000004</c:v>
                </c:pt>
                <c:pt idx="7241">
                  <c:v>4.5506000000000002</c:v>
                </c:pt>
                <c:pt idx="7242">
                  <c:v>4.5304000000000002</c:v>
                </c:pt>
                <c:pt idx="7243">
                  <c:v>4.5103</c:v>
                </c:pt>
                <c:pt idx="7244">
                  <c:v>4.4901999999999997</c:v>
                </c:pt>
                <c:pt idx="7245">
                  <c:v>4.47</c:v>
                </c:pt>
                <c:pt idx="7246">
                  <c:v>4.4499000000000004</c:v>
                </c:pt>
                <c:pt idx="7247">
                  <c:v>4.4297000000000004</c:v>
                </c:pt>
                <c:pt idx="7248">
                  <c:v>4.4096000000000002</c:v>
                </c:pt>
                <c:pt idx="7249">
                  <c:v>4.3894000000000002</c:v>
                </c:pt>
                <c:pt idx="7250">
                  <c:v>4.3693</c:v>
                </c:pt>
                <c:pt idx="7251">
                  <c:v>4.3491</c:v>
                </c:pt>
                <c:pt idx="7252">
                  <c:v>4.3289999999999997</c:v>
                </c:pt>
                <c:pt idx="7253">
                  <c:v>4.3089000000000004</c:v>
                </c:pt>
                <c:pt idx="7254">
                  <c:v>4.2887000000000004</c:v>
                </c:pt>
                <c:pt idx="7255">
                  <c:v>4.2686000000000002</c:v>
                </c:pt>
                <c:pt idx="7256">
                  <c:v>4.2484000000000002</c:v>
                </c:pt>
                <c:pt idx="7257">
                  <c:v>4.2282999999999999</c:v>
                </c:pt>
                <c:pt idx="7258">
                  <c:v>4.2081</c:v>
                </c:pt>
                <c:pt idx="7259">
                  <c:v>4.1879999999999997</c:v>
                </c:pt>
                <c:pt idx="7260">
                  <c:v>4.1677999999999997</c:v>
                </c:pt>
                <c:pt idx="7261">
                  <c:v>4.1477000000000004</c:v>
                </c:pt>
                <c:pt idx="7262">
                  <c:v>4.1276000000000002</c:v>
                </c:pt>
                <c:pt idx="7263">
                  <c:v>4.1074000000000002</c:v>
                </c:pt>
                <c:pt idx="7264">
                  <c:v>4.0941000000000001</c:v>
                </c:pt>
                <c:pt idx="7265">
                  <c:v>4.0845000000000002</c:v>
                </c:pt>
                <c:pt idx="7266">
                  <c:v>4.0747999999999998</c:v>
                </c:pt>
                <c:pt idx="7267">
                  <c:v>4.0651999999999999</c:v>
                </c:pt>
                <c:pt idx="7268">
                  <c:v>4.0556000000000001</c:v>
                </c:pt>
                <c:pt idx="7269">
                  <c:v>4.0460000000000003</c:v>
                </c:pt>
                <c:pt idx="7270">
                  <c:v>4.0364000000000004</c:v>
                </c:pt>
                <c:pt idx="7271">
                  <c:v>4.0266999999999999</c:v>
                </c:pt>
                <c:pt idx="7272">
                  <c:v>4.0171000000000001</c:v>
                </c:pt>
                <c:pt idx="7273">
                  <c:v>4.0075000000000003</c:v>
                </c:pt>
                <c:pt idx="7274">
                  <c:v>3.9979</c:v>
                </c:pt>
                <c:pt idx="7275">
                  <c:v>3.9883000000000002</c:v>
                </c:pt>
                <c:pt idx="7276">
                  <c:v>3.9786000000000001</c:v>
                </c:pt>
                <c:pt idx="7277">
                  <c:v>3.9689999999999999</c:v>
                </c:pt>
                <c:pt idx="7278">
                  <c:v>3.9594</c:v>
                </c:pt>
                <c:pt idx="7279">
                  <c:v>3.9498000000000002</c:v>
                </c:pt>
                <c:pt idx="7280">
                  <c:v>3.9401999999999999</c:v>
                </c:pt>
                <c:pt idx="7281">
                  <c:v>3.9304999999999999</c:v>
                </c:pt>
                <c:pt idx="7282">
                  <c:v>3.9209000000000001</c:v>
                </c:pt>
                <c:pt idx="7283">
                  <c:v>3.9113000000000002</c:v>
                </c:pt>
                <c:pt idx="7284">
                  <c:v>3.9016999999999999</c:v>
                </c:pt>
                <c:pt idx="7285">
                  <c:v>3.8921000000000001</c:v>
                </c:pt>
                <c:pt idx="7286">
                  <c:v>3.8824000000000001</c:v>
                </c:pt>
                <c:pt idx="7287">
                  <c:v>3.8727999999999998</c:v>
                </c:pt>
                <c:pt idx="7288">
                  <c:v>3.8632</c:v>
                </c:pt>
                <c:pt idx="7289">
                  <c:v>3.8536000000000001</c:v>
                </c:pt>
                <c:pt idx="7290">
                  <c:v>3.8439999999999999</c:v>
                </c:pt>
                <c:pt idx="7291">
                  <c:v>3.8342999999999998</c:v>
                </c:pt>
                <c:pt idx="7292">
                  <c:v>3.8247</c:v>
                </c:pt>
                <c:pt idx="7293">
                  <c:v>3.8151000000000002</c:v>
                </c:pt>
                <c:pt idx="7294">
                  <c:v>3.8054999999999999</c:v>
                </c:pt>
                <c:pt idx="7295">
                  <c:v>3.7959000000000001</c:v>
                </c:pt>
                <c:pt idx="7296">
                  <c:v>3.7862</c:v>
                </c:pt>
                <c:pt idx="7297">
                  <c:v>3.7766000000000002</c:v>
                </c:pt>
                <c:pt idx="7298">
                  <c:v>3.7669999999999999</c:v>
                </c:pt>
                <c:pt idx="7299">
                  <c:v>3.7574000000000001</c:v>
                </c:pt>
                <c:pt idx="7300">
                  <c:v>3.7477999999999998</c:v>
                </c:pt>
                <c:pt idx="7301">
                  <c:v>3.7381000000000002</c:v>
                </c:pt>
                <c:pt idx="7302">
                  <c:v>3.7284999999999999</c:v>
                </c:pt>
                <c:pt idx="7303">
                  <c:v>3.7189000000000001</c:v>
                </c:pt>
                <c:pt idx="7304">
                  <c:v>3.7092999999999998</c:v>
                </c:pt>
                <c:pt idx="7305">
                  <c:v>3.6997</c:v>
                </c:pt>
                <c:pt idx="7306">
                  <c:v>3.69</c:v>
                </c:pt>
                <c:pt idx="7307">
                  <c:v>3.6804000000000001</c:v>
                </c:pt>
                <c:pt idx="7308">
                  <c:v>3.6707999999999998</c:v>
                </c:pt>
                <c:pt idx="7309">
                  <c:v>3.6612</c:v>
                </c:pt>
                <c:pt idx="7310">
                  <c:v>3.6516000000000002</c:v>
                </c:pt>
                <c:pt idx="7311">
                  <c:v>3.6419000000000001</c:v>
                </c:pt>
                <c:pt idx="7312">
                  <c:v>3.6322999999999999</c:v>
                </c:pt>
                <c:pt idx="7313">
                  <c:v>3.6227</c:v>
                </c:pt>
                <c:pt idx="7314">
                  <c:v>3.6131000000000002</c:v>
                </c:pt>
                <c:pt idx="7315">
                  <c:v>3.6034999999999999</c:v>
                </c:pt>
                <c:pt idx="7316">
                  <c:v>3.5937999999999999</c:v>
                </c:pt>
                <c:pt idx="7317">
                  <c:v>3.5842000000000001</c:v>
                </c:pt>
                <c:pt idx="7318">
                  <c:v>3.5746000000000002</c:v>
                </c:pt>
                <c:pt idx="7319">
                  <c:v>3.5649999999999999</c:v>
                </c:pt>
                <c:pt idx="7320">
                  <c:v>3.5554000000000001</c:v>
                </c:pt>
                <c:pt idx="7321">
                  <c:v>3.5457000000000001</c:v>
                </c:pt>
                <c:pt idx="7322">
                  <c:v>3.5360999999999998</c:v>
                </c:pt>
                <c:pt idx="7323">
                  <c:v>3.5265</c:v>
                </c:pt>
                <c:pt idx="7324">
                  <c:v>3.5169000000000001</c:v>
                </c:pt>
                <c:pt idx="7325">
                  <c:v>3.5072999999999999</c:v>
                </c:pt>
                <c:pt idx="7326">
                  <c:v>3.4975999999999998</c:v>
                </c:pt>
                <c:pt idx="7327">
                  <c:v>3.488</c:v>
                </c:pt>
                <c:pt idx="7328">
                  <c:v>3.4784000000000002</c:v>
                </c:pt>
                <c:pt idx="7329">
                  <c:v>3.4687999999999999</c:v>
                </c:pt>
                <c:pt idx="7330">
                  <c:v>3.4592000000000001</c:v>
                </c:pt>
                <c:pt idx="7331">
                  <c:v>3.4495</c:v>
                </c:pt>
                <c:pt idx="7332">
                  <c:v>3.4399000000000002</c:v>
                </c:pt>
                <c:pt idx="7333">
                  <c:v>3.4302999999999999</c:v>
                </c:pt>
                <c:pt idx="7334">
                  <c:v>3.4207000000000001</c:v>
                </c:pt>
                <c:pt idx="7335">
                  <c:v>3.4110999999999998</c:v>
                </c:pt>
                <c:pt idx="7336">
                  <c:v>3.4014000000000002</c:v>
                </c:pt>
                <c:pt idx="7337">
                  <c:v>3.3917999999999999</c:v>
                </c:pt>
                <c:pt idx="7338">
                  <c:v>3.3822000000000001</c:v>
                </c:pt>
                <c:pt idx="7339">
                  <c:v>3.3725999999999998</c:v>
                </c:pt>
                <c:pt idx="7340">
                  <c:v>3.363</c:v>
                </c:pt>
                <c:pt idx="7341">
                  <c:v>3.3532999999999999</c:v>
                </c:pt>
                <c:pt idx="7342">
                  <c:v>3.3437000000000001</c:v>
                </c:pt>
                <c:pt idx="7343">
                  <c:v>3.3340999999999998</c:v>
                </c:pt>
                <c:pt idx="7344">
                  <c:v>3.3245</c:v>
                </c:pt>
                <c:pt idx="7345">
                  <c:v>3.3149000000000002</c:v>
                </c:pt>
                <c:pt idx="7346">
                  <c:v>3.3052000000000001</c:v>
                </c:pt>
                <c:pt idx="7347">
                  <c:v>3.2955999999999999</c:v>
                </c:pt>
                <c:pt idx="7348">
                  <c:v>3.286</c:v>
                </c:pt>
                <c:pt idx="7349">
                  <c:v>3.2764000000000002</c:v>
                </c:pt>
                <c:pt idx="7350">
                  <c:v>3.2667999999999999</c:v>
                </c:pt>
                <c:pt idx="7351">
                  <c:v>3.2570999999999999</c:v>
                </c:pt>
                <c:pt idx="7352">
                  <c:v>3.2475000000000001</c:v>
                </c:pt>
                <c:pt idx="7353">
                  <c:v>3.2378999999999998</c:v>
                </c:pt>
                <c:pt idx="7354">
                  <c:v>3.2282999999999999</c:v>
                </c:pt>
                <c:pt idx="7355">
                  <c:v>3.2187000000000001</c:v>
                </c:pt>
                <c:pt idx="7356">
                  <c:v>3.2090000000000001</c:v>
                </c:pt>
                <c:pt idx="7357">
                  <c:v>3.1993999999999998</c:v>
                </c:pt>
                <c:pt idx="7358">
                  <c:v>3.1898</c:v>
                </c:pt>
                <c:pt idx="7359">
                  <c:v>3.1802000000000001</c:v>
                </c:pt>
                <c:pt idx="7360">
                  <c:v>3.1705999999999999</c:v>
                </c:pt>
                <c:pt idx="7361">
                  <c:v>3.1608999999999998</c:v>
                </c:pt>
                <c:pt idx="7362">
                  <c:v>3.1513</c:v>
                </c:pt>
                <c:pt idx="7363">
                  <c:v>3.1417000000000002</c:v>
                </c:pt>
                <c:pt idx="7364">
                  <c:v>3.1320999999999999</c:v>
                </c:pt>
                <c:pt idx="7365">
                  <c:v>3.1225000000000001</c:v>
                </c:pt>
                <c:pt idx="7366">
                  <c:v>3.1128</c:v>
                </c:pt>
                <c:pt idx="7367">
                  <c:v>3.1032000000000002</c:v>
                </c:pt>
                <c:pt idx="7368">
                  <c:v>3.0935999999999999</c:v>
                </c:pt>
                <c:pt idx="7369">
                  <c:v>3.0840000000000001</c:v>
                </c:pt>
                <c:pt idx="7370">
                  <c:v>3.0743999999999998</c:v>
                </c:pt>
                <c:pt idx="7371">
                  <c:v>3.0647000000000002</c:v>
                </c:pt>
                <c:pt idx="7372">
                  <c:v>3.0550999999999999</c:v>
                </c:pt>
                <c:pt idx="7373">
                  <c:v>3.0455000000000001</c:v>
                </c:pt>
                <c:pt idx="7374">
                  <c:v>3.0358999999999998</c:v>
                </c:pt>
                <c:pt idx="7375">
                  <c:v>3.0263</c:v>
                </c:pt>
                <c:pt idx="7376">
                  <c:v>3.0165999999999999</c:v>
                </c:pt>
                <c:pt idx="7377">
                  <c:v>3.0070000000000001</c:v>
                </c:pt>
                <c:pt idx="7378">
                  <c:v>2.9973999999999998</c:v>
                </c:pt>
                <c:pt idx="7379">
                  <c:v>2.9878</c:v>
                </c:pt>
                <c:pt idx="7380">
                  <c:v>2.9782000000000002</c:v>
                </c:pt>
                <c:pt idx="7381">
                  <c:v>2.9685000000000001</c:v>
                </c:pt>
                <c:pt idx="7382">
                  <c:v>2.9588999999999999</c:v>
                </c:pt>
                <c:pt idx="7383">
                  <c:v>2.9493</c:v>
                </c:pt>
                <c:pt idx="7384">
                  <c:v>2.9397000000000002</c:v>
                </c:pt>
                <c:pt idx="7385">
                  <c:v>2.9300999999999999</c:v>
                </c:pt>
                <c:pt idx="7386">
                  <c:v>2.9203999999999999</c:v>
                </c:pt>
                <c:pt idx="7387">
                  <c:v>2.9108000000000001</c:v>
                </c:pt>
                <c:pt idx="7388">
                  <c:v>2.9011999999999998</c:v>
                </c:pt>
                <c:pt idx="7389">
                  <c:v>2.8915999999999999</c:v>
                </c:pt>
                <c:pt idx="7390">
                  <c:v>2.8820000000000001</c:v>
                </c:pt>
                <c:pt idx="7391">
                  <c:v>2.8723000000000001</c:v>
                </c:pt>
                <c:pt idx="7392">
                  <c:v>2.8626999999999998</c:v>
                </c:pt>
                <c:pt idx="7393">
                  <c:v>2.8531</c:v>
                </c:pt>
                <c:pt idx="7394">
                  <c:v>2.8435000000000001</c:v>
                </c:pt>
                <c:pt idx="7395">
                  <c:v>2.8338999999999999</c:v>
                </c:pt>
                <c:pt idx="7396">
                  <c:v>2.8241999999999998</c:v>
                </c:pt>
                <c:pt idx="7397">
                  <c:v>2.8146</c:v>
                </c:pt>
                <c:pt idx="7398">
                  <c:v>2.8050000000000002</c:v>
                </c:pt>
                <c:pt idx="7399">
                  <c:v>2.7953999999999999</c:v>
                </c:pt>
                <c:pt idx="7400">
                  <c:v>2.7858000000000001</c:v>
                </c:pt>
                <c:pt idx="7401">
                  <c:v>2.7761</c:v>
                </c:pt>
                <c:pt idx="7402">
                  <c:v>2.7665000000000002</c:v>
                </c:pt>
                <c:pt idx="7403">
                  <c:v>2.7568999999999999</c:v>
                </c:pt>
                <c:pt idx="7404">
                  <c:v>2.7473000000000001</c:v>
                </c:pt>
                <c:pt idx="7405">
                  <c:v>2.7376999999999998</c:v>
                </c:pt>
                <c:pt idx="7406">
                  <c:v>2.7280000000000002</c:v>
                </c:pt>
                <c:pt idx="7407">
                  <c:v>2.7183999999999999</c:v>
                </c:pt>
                <c:pt idx="7408">
                  <c:v>2.7088000000000001</c:v>
                </c:pt>
                <c:pt idx="7409">
                  <c:v>2.6991999999999998</c:v>
                </c:pt>
                <c:pt idx="7410">
                  <c:v>2.6896</c:v>
                </c:pt>
                <c:pt idx="7411">
                  <c:v>2.6798999999999999</c:v>
                </c:pt>
                <c:pt idx="7412">
                  <c:v>2.6703000000000001</c:v>
                </c:pt>
                <c:pt idx="7413">
                  <c:v>2.6606999999999998</c:v>
                </c:pt>
                <c:pt idx="7414">
                  <c:v>2.6511</c:v>
                </c:pt>
                <c:pt idx="7415">
                  <c:v>2.6415000000000002</c:v>
                </c:pt>
                <c:pt idx="7416">
                  <c:v>2.6318000000000001</c:v>
                </c:pt>
                <c:pt idx="7417">
                  <c:v>2.6221999999999999</c:v>
                </c:pt>
                <c:pt idx="7418">
                  <c:v>2.6126</c:v>
                </c:pt>
                <c:pt idx="7419">
                  <c:v>2.6030000000000002</c:v>
                </c:pt>
                <c:pt idx="7420">
                  <c:v>2.5933999999999999</c:v>
                </c:pt>
                <c:pt idx="7421">
                  <c:v>2.5836999999999999</c:v>
                </c:pt>
                <c:pt idx="7422">
                  <c:v>2.5741000000000001</c:v>
                </c:pt>
                <c:pt idx="7423">
                  <c:v>2.5644999999999998</c:v>
                </c:pt>
                <c:pt idx="7424">
                  <c:v>2.5548999999999999</c:v>
                </c:pt>
                <c:pt idx="7425">
                  <c:v>2.5453000000000001</c:v>
                </c:pt>
                <c:pt idx="7426">
                  <c:v>2.5356000000000001</c:v>
                </c:pt>
                <c:pt idx="7427">
                  <c:v>2.5259999999999998</c:v>
                </c:pt>
                <c:pt idx="7428">
                  <c:v>2.5164</c:v>
                </c:pt>
                <c:pt idx="7429">
                  <c:v>2.5068000000000001</c:v>
                </c:pt>
                <c:pt idx="7430">
                  <c:v>2.4971999999999999</c:v>
                </c:pt>
                <c:pt idx="7431">
                  <c:v>2.4874999999999998</c:v>
                </c:pt>
                <c:pt idx="7432">
                  <c:v>2.4779</c:v>
                </c:pt>
                <c:pt idx="7433">
                  <c:v>2.4710999999999999</c:v>
                </c:pt>
                <c:pt idx="7434">
                  <c:v>2.4655</c:v>
                </c:pt>
                <c:pt idx="7435">
                  <c:v>2.4599000000000002</c:v>
                </c:pt>
                <c:pt idx="7436">
                  <c:v>2.4542999999999999</c:v>
                </c:pt>
                <c:pt idx="7437">
                  <c:v>2.4487000000000001</c:v>
                </c:pt>
                <c:pt idx="7438">
                  <c:v>2.4430999999999998</c:v>
                </c:pt>
                <c:pt idx="7439">
                  <c:v>2.4375</c:v>
                </c:pt>
                <c:pt idx="7440">
                  <c:v>2.4319000000000002</c:v>
                </c:pt>
                <c:pt idx="7441">
                  <c:v>2.4262999999999999</c:v>
                </c:pt>
                <c:pt idx="7442">
                  <c:v>2.4207000000000001</c:v>
                </c:pt>
                <c:pt idx="7443">
                  <c:v>2.4150999999999998</c:v>
                </c:pt>
                <c:pt idx="7444">
                  <c:v>2.4095</c:v>
                </c:pt>
                <c:pt idx="7445">
                  <c:v>2.4039000000000001</c:v>
                </c:pt>
                <c:pt idx="7446">
                  <c:v>2.3982999999999999</c:v>
                </c:pt>
                <c:pt idx="7447">
                  <c:v>2.3927</c:v>
                </c:pt>
                <c:pt idx="7448">
                  <c:v>2.3871000000000002</c:v>
                </c:pt>
                <c:pt idx="7449">
                  <c:v>2.3815</c:v>
                </c:pt>
                <c:pt idx="7450">
                  <c:v>2.3759000000000001</c:v>
                </c:pt>
                <c:pt idx="7451">
                  <c:v>2.3702999999999999</c:v>
                </c:pt>
                <c:pt idx="7452">
                  <c:v>2.3647</c:v>
                </c:pt>
                <c:pt idx="7453">
                  <c:v>2.3591000000000002</c:v>
                </c:pt>
                <c:pt idx="7454">
                  <c:v>2.3534999999999999</c:v>
                </c:pt>
                <c:pt idx="7455">
                  <c:v>2.3479000000000001</c:v>
                </c:pt>
                <c:pt idx="7456">
                  <c:v>2.3422999999999998</c:v>
                </c:pt>
                <c:pt idx="7457">
                  <c:v>2.3367</c:v>
                </c:pt>
                <c:pt idx="7458">
                  <c:v>2.3311000000000002</c:v>
                </c:pt>
                <c:pt idx="7459">
                  <c:v>2.3254999999999999</c:v>
                </c:pt>
                <c:pt idx="7460">
                  <c:v>2.3199000000000001</c:v>
                </c:pt>
                <c:pt idx="7461">
                  <c:v>2.3142999999999998</c:v>
                </c:pt>
                <c:pt idx="7462">
                  <c:v>2.3087</c:v>
                </c:pt>
                <c:pt idx="7463">
                  <c:v>2.3031000000000001</c:v>
                </c:pt>
                <c:pt idx="7464">
                  <c:v>2.2974000000000001</c:v>
                </c:pt>
                <c:pt idx="7465">
                  <c:v>2.2917999999999998</c:v>
                </c:pt>
                <c:pt idx="7466">
                  <c:v>2.2862</c:v>
                </c:pt>
                <c:pt idx="7467">
                  <c:v>2.2806000000000002</c:v>
                </c:pt>
                <c:pt idx="7468">
                  <c:v>2.2749999999999999</c:v>
                </c:pt>
                <c:pt idx="7469">
                  <c:v>2.2694000000000001</c:v>
                </c:pt>
                <c:pt idx="7470">
                  <c:v>2.2637999999999998</c:v>
                </c:pt>
                <c:pt idx="7471">
                  <c:v>2.2582</c:v>
                </c:pt>
                <c:pt idx="7472">
                  <c:v>2.2526000000000002</c:v>
                </c:pt>
                <c:pt idx="7473">
                  <c:v>2.2469999999999999</c:v>
                </c:pt>
                <c:pt idx="7474">
                  <c:v>2.2414000000000001</c:v>
                </c:pt>
                <c:pt idx="7475">
                  <c:v>2.2357999999999998</c:v>
                </c:pt>
                <c:pt idx="7476">
                  <c:v>2.2302</c:v>
                </c:pt>
                <c:pt idx="7477">
                  <c:v>2.2246000000000001</c:v>
                </c:pt>
                <c:pt idx="7478">
                  <c:v>2.2189999999999999</c:v>
                </c:pt>
                <c:pt idx="7479">
                  <c:v>2.2134</c:v>
                </c:pt>
                <c:pt idx="7480">
                  <c:v>2.2078000000000002</c:v>
                </c:pt>
                <c:pt idx="7481">
                  <c:v>2.2021999999999999</c:v>
                </c:pt>
                <c:pt idx="7482">
                  <c:v>2.1966000000000001</c:v>
                </c:pt>
                <c:pt idx="7483">
                  <c:v>2.1909999999999998</c:v>
                </c:pt>
                <c:pt idx="7484">
                  <c:v>2.1854</c:v>
                </c:pt>
                <c:pt idx="7485">
                  <c:v>2.1798000000000002</c:v>
                </c:pt>
                <c:pt idx="7486">
                  <c:v>2.1741999999999999</c:v>
                </c:pt>
                <c:pt idx="7487">
                  <c:v>2.1686000000000001</c:v>
                </c:pt>
                <c:pt idx="7488">
                  <c:v>2.1629999999999998</c:v>
                </c:pt>
                <c:pt idx="7489">
                  <c:v>2.1574</c:v>
                </c:pt>
                <c:pt idx="7490">
                  <c:v>2.1518000000000002</c:v>
                </c:pt>
                <c:pt idx="7491">
                  <c:v>2.1461999999999999</c:v>
                </c:pt>
                <c:pt idx="7492">
                  <c:v>2.1406000000000001</c:v>
                </c:pt>
                <c:pt idx="7493">
                  <c:v>2.1349999999999998</c:v>
                </c:pt>
                <c:pt idx="7494">
                  <c:v>2.1294</c:v>
                </c:pt>
                <c:pt idx="7495">
                  <c:v>2.1238000000000001</c:v>
                </c:pt>
                <c:pt idx="7496">
                  <c:v>2.1181999999999999</c:v>
                </c:pt>
                <c:pt idx="7497">
                  <c:v>2.1126</c:v>
                </c:pt>
                <c:pt idx="7498">
                  <c:v>2.1070000000000002</c:v>
                </c:pt>
                <c:pt idx="7499">
                  <c:v>2.1013999999999999</c:v>
                </c:pt>
                <c:pt idx="7500">
                  <c:v>2.0958000000000001</c:v>
                </c:pt>
                <c:pt idx="7501">
                  <c:v>2.0901999999999998</c:v>
                </c:pt>
                <c:pt idx="7502">
                  <c:v>2.0846</c:v>
                </c:pt>
                <c:pt idx="7503">
                  <c:v>2.0790000000000002</c:v>
                </c:pt>
                <c:pt idx="7504">
                  <c:v>2.0733999999999999</c:v>
                </c:pt>
                <c:pt idx="7505">
                  <c:v>2.0678000000000001</c:v>
                </c:pt>
                <c:pt idx="7506">
                  <c:v>2.0621999999999998</c:v>
                </c:pt>
                <c:pt idx="7507">
                  <c:v>2.0566</c:v>
                </c:pt>
                <c:pt idx="7508">
                  <c:v>2.0510000000000002</c:v>
                </c:pt>
                <c:pt idx="7509">
                  <c:v>2.0453999999999999</c:v>
                </c:pt>
                <c:pt idx="7510">
                  <c:v>2.0398000000000001</c:v>
                </c:pt>
                <c:pt idx="7511">
                  <c:v>2.0341999999999998</c:v>
                </c:pt>
                <c:pt idx="7512">
                  <c:v>2.0285000000000002</c:v>
                </c:pt>
                <c:pt idx="7513">
                  <c:v>2.0228999999999999</c:v>
                </c:pt>
                <c:pt idx="7514">
                  <c:v>2.0173000000000001</c:v>
                </c:pt>
                <c:pt idx="7515">
                  <c:v>2.0116999999999998</c:v>
                </c:pt>
                <c:pt idx="7516">
                  <c:v>2.0061</c:v>
                </c:pt>
                <c:pt idx="7517">
                  <c:v>2.0005000000000002</c:v>
                </c:pt>
                <c:pt idx="7518">
                  <c:v>1.9948999999999999</c:v>
                </c:pt>
                <c:pt idx="7519">
                  <c:v>1.9893000000000001</c:v>
                </c:pt>
                <c:pt idx="7520">
                  <c:v>1.9837</c:v>
                </c:pt>
                <c:pt idx="7521">
                  <c:v>1.9781</c:v>
                </c:pt>
                <c:pt idx="7522">
                  <c:v>1.9724999999999999</c:v>
                </c:pt>
                <c:pt idx="7523">
                  <c:v>1.9669000000000001</c:v>
                </c:pt>
                <c:pt idx="7524">
                  <c:v>1.9613</c:v>
                </c:pt>
                <c:pt idx="7525">
                  <c:v>1.9557</c:v>
                </c:pt>
                <c:pt idx="7526">
                  <c:v>1.9500999999999999</c:v>
                </c:pt>
                <c:pt idx="7527">
                  <c:v>1.9444999999999999</c:v>
                </c:pt>
                <c:pt idx="7528">
                  <c:v>1.9389000000000001</c:v>
                </c:pt>
                <c:pt idx="7529">
                  <c:v>1.9333</c:v>
                </c:pt>
                <c:pt idx="7530">
                  <c:v>1.9277</c:v>
                </c:pt>
                <c:pt idx="7531">
                  <c:v>1.9220999999999999</c:v>
                </c:pt>
                <c:pt idx="7532">
                  <c:v>1.9165000000000001</c:v>
                </c:pt>
                <c:pt idx="7533">
                  <c:v>1.9109</c:v>
                </c:pt>
                <c:pt idx="7534">
                  <c:v>1.9053</c:v>
                </c:pt>
                <c:pt idx="7535">
                  <c:v>1.8996999999999999</c:v>
                </c:pt>
                <c:pt idx="7536">
                  <c:v>1.8940999999999999</c:v>
                </c:pt>
                <c:pt idx="7537">
                  <c:v>1.8885000000000001</c:v>
                </c:pt>
                <c:pt idx="7538">
                  <c:v>1.8829</c:v>
                </c:pt>
                <c:pt idx="7539">
                  <c:v>1.8773</c:v>
                </c:pt>
                <c:pt idx="7540">
                  <c:v>1.8716999999999999</c:v>
                </c:pt>
                <c:pt idx="7541">
                  <c:v>1.8661000000000001</c:v>
                </c:pt>
                <c:pt idx="7542">
                  <c:v>1.8605</c:v>
                </c:pt>
                <c:pt idx="7543">
                  <c:v>1.8549</c:v>
                </c:pt>
                <c:pt idx="7544">
                  <c:v>1.8492999999999999</c:v>
                </c:pt>
                <c:pt idx="7545">
                  <c:v>1.8436999999999999</c:v>
                </c:pt>
                <c:pt idx="7546">
                  <c:v>1.8381000000000001</c:v>
                </c:pt>
                <c:pt idx="7547">
                  <c:v>1.8325</c:v>
                </c:pt>
                <c:pt idx="7548">
                  <c:v>1.8269</c:v>
                </c:pt>
                <c:pt idx="7549">
                  <c:v>1.8212999999999999</c:v>
                </c:pt>
                <c:pt idx="7550">
                  <c:v>1.8157000000000001</c:v>
                </c:pt>
                <c:pt idx="7551">
                  <c:v>1.8101</c:v>
                </c:pt>
                <c:pt idx="7552">
                  <c:v>1.8045</c:v>
                </c:pt>
                <c:pt idx="7553">
                  <c:v>1.7988999999999999</c:v>
                </c:pt>
                <c:pt idx="7554">
                  <c:v>1.7932999999999999</c:v>
                </c:pt>
                <c:pt idx="7555">
                  <c:v>1.7877000000000001</c:v>
                </c:pt>
                <c:pt idx="7556">
                  <c:v>1.7821</c:v>
                </c:pt>
                <c:pt idx="7557">
                  <c:v>1.7765</c:v>
                </c:pt>
                <c:pt idx="7558">
                  <c:v>1.7708999999999999</c:v>
                </c:pt>
                <c:pt idx="7559">
                  <c:v>1.7652000000000001</c:v>
                </c:pt>
                <c:pt idx="7560">
                  <c:v>1.7596000000000001</c:v>
                </c:pt>
                <c:pt idx="7561">
                  <c:v>1.754</c:v>
                </c:pt>
                <c:pt idx="7562">
                  <c:v>1.7484</c:v>
                </c:pt>
                <c:pt idx="7563">
                  <c:v>1.7427999999999999</c:v>
                </c:pt>
                <c:pt idx="7564">
                  <c:v>1.7372000000000001</c:v>
                </c:pt>
                <c:pt idx="7565">
                  <c:v>1.7316</c:v>
                </c:pt>
                <c:pt idx="7566">
                  <c:v>1.726</c:v>
                </c:pt>
                <c:pt idx="7567">
                  <c:v>1.7203999999999999</c:v>
                </c:pt>
                <c:pt idx="7568">
                  <c:v>1.7148000000000001</c:v>
                </c:pt>
                <c:pt idx="7569">
                  <c:v>1.7092000000000001</c:v>
                </c:pt>
                <c:pt idx="7570">
                  <c:v>1.7036</c:v>
                </c:pt>
                <c:pt idx="7571">
                  <c:v>1.698</c:v>
                </c:pt>
                <c:pt idx="7572">
                  <c:v>1.6923999999999999</c:v>
                </c:pt>
                <c:pt idx="7573">
                  <c:v>1.6868000000000001</c:v>
                </c:pt>
                <c:pt idx="7574">
                  <c:v>1.6812</c:v>
                </c:pt>
                <c:pt idx="7575">
                  <c:v>1.6756</c:v>
                </c:pt>
                <c:pt idx="7576">
                  <c:v>1.67</c:v>
                </c:pt>
                <c:pt idx="7577">
                  <c:v>1.6644000000000001</c:v>
                </c:pt>
                <c:pt idx="7578">
                  <c:v>1.6588000000000001</c:v>
                </c:pt>
                <c:pt idx="7579">
                  <c:v>1.6532</c:v>
                </c:pt>
                <c:pt idx="7580">
                  <c:v>1.6476</c:v>
                </c:pt>
                <c:pt idx="7581">
                  <c:v>1.6419999999999999</c:v>
                </c:pt>
                <c:pt idx="7582">
                  <c:v>1.6364000000000001</c:v>
                </c:pt>
                <c:pt idx="7583">
                  <c:v>1.6308</c:v>
                </c:pt>
                <c:pt idx="7584">
                  <c:v>1.6252</c:v>
                </c:pt>
                <c:pt idx="7585">
                  <c:v>1.6195999999999999</c:v>
                </c:pt>
                <c:pt idx="7586">
                  <c:v>1.6140000000000001</c:v>
                </c:pt>
                <c:pt idx="7587">
                  <c:v>1.6084000000000001</c:v>
                </c:pt>
                <c:pt idx="7588">
                  <c:v>1.6028</c:v>
                </c:pt>
                <c:pt idx="7589">
                  <c:v>1.5972</c:v>
                </c:pt>
                <c:pt idx="7590">
                  <c:v>1.5915999999999999</c:v>
                </c:pt>
                <c:pt idx="7591">
                  <c:v>1.5860000000000001</c:v>
                </c:pt>
                <c:pt idx="7592">
                  <c:v>1.5804</c:v>
                </c:pt>
                <c:pt idx="7593">
                  <c:v>1.5748</c:v>
                </c:pt>
                <c:pt idx="7594">
                  <c:v>1.5691999999999999</c:v>
                </c:pt>
                <c:pt idx="7595">
                  <c:v>1.5636000000000001</c:v>
                </c:pt>
                <c:pt idx="7596">
                  <c:v>1.5580000000000001</c:v>
                </c:pt>
                <c:pt idx="7597">
                  <c:v>1.5524</c:v>
                </c:pt>
                <c:pt idx="7598">
                  <c:v>1.5468</c:v>
                </c:pt>
                <c:pt idx="7599">
                  <c:v>1.5411999999999999</c:v>
                </c:pt>
                <c:pt idx="7600">
                  <c:v>1.5356000000000001</c:v>
                </c:pt>
                <c:pt idx="7601">
                  <c:v>1.53</c:v>
                </c:pt>
                <c:pt idx="7602">
                  <c:v>1.5244</c:v>
                </c:pt>
                <c:pt idx="7603">
                  <c:v>1.5187999999999999</c:v>
                </c:pt>
                <c:pt idx="7604">
                  <c:v>1.5132000000000001</c:v>
                </c:pt>
                <c:pt idx="7605">
                  <c:v>1.5076000000000001</c:v>
                </c:pt>
                <c:pt idx="7606">
                  <c:v>1.502</c:v>
                </c:pt>
                <c:pt idx="7607">
                  <c:v>1.4963</c:v>
                </c:pt>
                <c:pt idx="7608">
                  <c:v>1.4906999999999999</c:v>
                </c:pt>
                <c:pt idx="7609">
                  <c:v>1.4851000000000001</c:v>
                </c:pt>
                <c:pt idx="7610">
                  <c:v>1.4795</c:v>
                </c:pt>
                <c:pt idx="7611">
                  <c:v>1.4739</c:v>
                </c:pt>
                <c:pt idx="7612">
                  <c:v>1.4682999999999999</c:v>
                </c:pt>
                <c:pt idx="7613">
                  <c:v>1.4626999999999999</c:v>
                </c:pt>
                <c:pt idx="7614">
                  <c:v>1.4571000000000001</c:v>
                </c:pt>
                <c:pt idx="7615">
                  <c:v>1.4515</c:v>
                </c:pt>
                <c:pt idx="7616">
                  <c:v>1.4459</c:v>
                </c:pt>
                <c:pt idx="7617">
                  <c:v>1.4402999999999999</c:v>
                </c:pt>
                <c:pt idx="7618">
                  <c:v>1.4347000000000001</c:v>
                </c:pt>
                <c:pt idx="7619">
                  <c:v>1.4291</c:v>
                </c:pt>
                <c:pt idx="7620">
                  <c:v>1.4235</c:v>
                </c:pt>
                <c:pt idx="7621">
                  <c:v>1.4178999999999999</c:v>
                </c:pt>
                <c:pt idx="7622">
                  <c:v>1.4123000000000001</c:v>
                </c:pt>
                <c:pt idx="7623">
                  <c:v>1.4067000000000001</c:v>
                </c:pt>
                <c:pt idx="7624">
                  <c:v>1.4011</c:v>
                </c:pt>
                <c:pt idx="7625">
                  <c:v>1.3955</c:v>
                </c:pt>
                <c:pt idx="7626">
                  <c:v>1.3898999999999999</c:v>
                </c:pt>
                <c:pt idx="7627">
                  <c:v>1.3843000000000001</c:v>
                </c:pt>
                <c:pt idx="7628">
                  <c:v>1.3787</c:v>
                </c:pt>
                <c:pt idx="7629">
                  <c:v>1.3731</c:v>
                </c:pt>
                <c:pt idx="7630">
                  <c:v>1.3674999999999999</c:v>
                </c:pt>
                <c:pt idx="7631">
                  <c:v>1.3619000000000001</c:v>
                </c:pt>
                <c:pt idx="7632">
                  <c:v>1.3563000000000001</c:v>
                </c:pt>
                <c:pt idx="7633">
                  <c:v>1.3507</c:v>
                </c:pt>
                <c:pt idx="7634">
                  <c:v>1.3451</c:v>
                </c:pt>
                <c:pt idx="7635">
                  <c:v>1.3394999999999999</c:v>
                </c:pt>
                <c:pt idx="7636">
                  <c:v>1.3339000000000001</c:v>
                </c:pt>
                <c:pt idx="7637">
                  <c:v>1.3283</c:v>
                </c:pt>
                <c:pt idx="7638">
                  <c:v>1.3227</c:v>
                </c:pt>
                <c:pt idx="7639">
                  <c:v>1.3170999999999999</c:v>
                </c:pt>
                <c:pt idx="7640">
                  <c:v>1.3115000000000001</c:v>
                </c:pt>
                <c:pt idx="7641">
                  <c:v>1.3059000000000001</c:v>
                </c:pt>
                <c:pt idx="7642">
                  <c:v>1.3003</c:v>
                </c:pt>
                <c:pt idx="7643">
                  <c:v>1.2947</c:v>
                </c:pt>
                <c:pt idx="7644">
                  <c:v>1.2890999999999999</c:v>
                </c:pt>
                <c:pt idx="7645">
                  <c:v>1.2835000000000001</c:v>
                </c:pt>
                <c:pt idx="7646">
                  <c:v>1.2779</c:v>
                </c:pt>
                <c:pt idx="7647">
                  <c:v>1.2723</c:v>
                </c:pt>
                <c:pt idx="7648">
                  <c:v>1.2666999999999999</c:v>
                </c:pt>
                <c:pt idx="7649">
                  <c:v>1.2611000000000001</c:v>
                </c:pt>
                <c:pt idx="7650">
                  <c:v>1.2555000000000001</c:v>
                </c:pt>
                <c:pt idx="7651">
                  <c:v>1.2499</c:v>
                </c:pt>
                <c:pt idx="7652">
                  <c:v>1.2443</c:v>
                </c:pt>
                <c:pt idx="7653">
                  <c:v>1.2386999999999999</c:v>
                </c:pt>
                <c:pt idx="7654">
                  <c:v>1.2331000000000001</c:v>
                </c:pt>
                <c:pt idx="7655">
                  <c:v>1.2274</c:v>
                </c:pt>
                <c:pt idx="7656">
                  <c:v>1.2218</c:v>
                </c:pt>
                <c:pt idx="7657">
                  <c:v>1.2161999999999999</c:v>
                </c:pt>
                <c:pt idx="7658">
                  <c:v>1.2105999999999999</c:v>
                </c:pt>
                <c:pt idx="7659">
                  <c:v>1.2050000000000001</c:v>
                </c:pt>
                <c:pt idx="7660">
                  <c:v>1.2009000000000001</c:v>
                </c:pt>
                <c:pt idx="7661">
                  <c:v>1.1978</c:v>
                </c:pt>
                <c:pt idx="7662">
                  <c:v>1.1947000000000001</c:v>
                </c:pt>
                <c:pt idx="7663">
                  <c:v>1.1917</c:v>
                </c:pt>
                <c:pt idx="7664">
                  <c:v>1.1886000000000001</c:v>
                </c:pt>
                <c:pt idx="7665">
                  <c:v>1.1856</c:v>
                </c:pt>
                <c:pt idx="7666">
                  <c:v>1.1825000000000001</c:v>
                </c:pt>
                <c:pt idx="7667">
                  <c:v>1.1794</c:v>
                </c:pt>
                <c:pt idx="7668">
                  <c:v>1.1763999999999999</c:v>
                </c:pt>
                <c:pt idx="7669">
                  <c:v>1.1733</c:v>
                </c:pt>
                <c:pt idx="7670">
                  <c:v>1.1701999999999999</c:v>
                </c:pt>
                <c:pt idx="7671">
                  <c:v>1.1672</c:v>
                </c:pt>
                <c:pt idx="7672">
                  <c:v>1.1640999999999999</c:v>
                </c:pt>
                <c:pt idx="7673">
                  <c:v>1.161</c:v>
                </c:pt>
                <c:pt idx="7674">
                  <c:v>1.1579999999999999</c:v>
                </c:pt>
                <c:pt idx="7675">
                  <c:v>1.1549</c:v>
                </c:pt>
                <c:pt idx="7676">
                  <c:v>1.1518999999999999</c:v>
                </c:pt>
                <c:pt idx="7677">
                  <c:v>1.1488</c:v>
                </c:pt>
                <c:pt idx="7678">
                  <c:v>1.1456999999999999</c:v>
                </c:pt>
                <c:pt idx="7679">
                  <c:v>1.1427</c:v>
                </c:pt>
                <c:pt idx="7680">
                  <c:v>1.1395999999999999</c:v>
                </c:pt>
                <c:pt idx="7681">
                  <c:v>1.1365000000000001</c:v>
                </c:pt>
                <c:pt idx="7682">
                  <c:v>1.1335</c:v>
                </c:pt>
                <c:pt idx="7683">
                  <c:v>1.1304000000000001</c:v>
                </c:pt>
                <c:pt idx="7684">
                  <c:v>1.1274</c:v>
                </c:pt>
                <c:pt idx="7685">
                  <c:v>1.1243000000000001</c:v>
                </c:pt>
                <c:pt idx="7686">
                  <c:v>1.1212</c:v>
                </c:pt>
                <c:pt idx="7687">
                  <c:v>1.1182000000000001</c:v>
                </c:pt>
                <c:pt idx="7688">
                  <c:v>1.1151</c:v>
                </c:pt>
                <c:pt idx="7689">
                  <c:v>1.1120000000000001</c:v>
                </c:pt>
                <c:pt idx="7690">
                  <c:v>1.109</c:v>
                </c:pt>
                <c:pt idx="7691">
                  <c:v>1.1059000000000001</c:v>
                </c:pt>
                <c:pt idx="7692">
                  <c:v>1.1029</c:v>
                </c:pt>
                <c:pt idx="7693">
                  <c:v>1.0998000000000001</c:v>
                </c:pt>
                <c:pt idx="7694">
                  <c:v>1.0967</c:v>
                </c:pt>
                <c:pt idx="7695">
                  <c:v>1.0936999999999999</c:v>
                </c:pt>
                <c:pt idx="7696">
                  <c:v>1.0906</c:v>
                </c:pt>
                <c:pt idx="7697">
                  <c:v>1.0874999999999999</c:v>
                </c:pt>
                <c:pt idx="7698">
                  <c:v>1.0845</c:v>
                </c:pt>
                <c:pt idx="7699">
                  <c:v>1.0813999999999999</c:v>
                </c:pt>
                <c:pt idx="7700">
                  <c:v>1.0783</c:v>
                </c:pt>
                <c:pt idx="7701">
                  <c:v>1.0752999999999999</c:v>
                </c:pt>
                <c:pt idx="7702">
                  <c:v>1.0722</c:v>
                </c:pt>
                <c:pt idx="7703">
                  <c:v>1.0691999999999999</c:v>
                </c:pt>
                <c:pt idx="7704">
                  <c:v>1.0661</c:v>
                </c:pt>
                <c:pt idx="7705">
                  <c:v>1.0629999999999999</c:v>
                </c:pt>
                <c:pt idx="7706">
                  <c:v>1.06</c:v>
                </c:pt>
                <c:pt idx="7707">
                  <c:v>1.0569</c:v>
                </c:pt>
                <c:pt idx="7708">
                  <c:v>1.0538000000000001</c:v>
                </c:pt>
                <c:pt idx="7709">
                  <c:v>1.0508</c:v>
                </c:pt>
                <c:pt idx="7710">
                  <c:v>1.0477000000000001</c:v>
                </c:pt>
                <c:pt idx="7711">
                  <c:v>1.0447</c:v>
                </c:pt>
                <c:pt idx="7712">
                  <c:v>1.0416000000000001</c:v>
                </c:pt>
                <c:pt idx="7713">
                  <c:v>1.0385</c:v>
                </c:pt>
                <c:pt idx="7714">
                  <c:v>1.0355000000000001</c:v>
                </c:pt>
                <c:pt idx="7715">
                  <c:v>1.0324</c:v>
                </c:pt>
                <c:pt idx="7716">
                  <c:v>1.0293000000000001</c:v>
                </c:pt>
                <c:pt idx="7717">
                  <c:v>1.0263</c:v>
                </c:pt>
                <c:pt idx="7718">
                  <c:v>1.0232000000000001</c:v>
                </c:pt>
                <c:pt idx="7719">
                  <c:v>1.0202</c:v>
                </c:pt>
                <c:pt idx="7720">
                  <c:v>1.0170999999999999</c:v>
                </c:pt>
                <c:pt idx="7721">
                  <c:v>1.014</c:v>
                </c:pt>
                <c:pt idx="7722">
                  <c:v>1.0109999999999999</c:v>
                </c:pt>
                <c:pt idx="7723">
                  <c:v>1.0079</c:v>
                </c:pt>
                <c:pt idx="7724">
                  <c:v>1.0047999999999999</c:v>
                </c:pt>
                <c:pt idx="7725">
                  <c:v>1.0018</c:v>
                </c:pt>
                <c:pt idx="7726">
                  <c:v>0.99870999999999999</c:v>
                </c:pt>
                <c:pt idx="7727">
                  <c:v>0.99565000000000003</c:v>
                </c:pt>
                <c:pt idx="7728">
                  <c:v>0.99258999999999997</c:v>
                </c:pt>
                <c:pt idx="7729">
                  <c:v>0.98951999999999996</c:v>
                </c:pt>
                <c:pt idx="7730">
                  <c:v>0.98646</c:v>
                </c:pt>
                <c:pt idx="7731">
                  <c:v>0.98340000000000005</c:v>
                </c:pt>
                <c:pt idx="7732">
                  <c:v>0.98033000000000003</c:v>
                </c:pt>
                <c:pt idx="7733">
                  <c:v>0.97726999999999997</c:v>
                </c:pt>
                <c:pt idx="7734">
                  <c:v>0.97421000000000002</c:v>
                </c:pt>
                <c:pt idx="7735">
                  <c:v>0.97114</c:v>
                </c:pt>
                <c:pt idx="7736">
                  <c:v>0.96808000000000005</c:v>
                </c:pt>
                <c:pt idx="7737">
                  <c:v>0.96501999999999999</c:v>
                </c:pt>
                <c:pt idx="7738">
                  <c:v>0.96196000000000004</c:v>
                </c:pt>
                <c:pt idx="7739">
                  <c:v>0.95889000000000002</c:v>
                </c:pt>
                <c:pt idx="7740">
                  <c:v>0.95582999999999996</c:v>
                </c:pt>
                <c:pt idx="7741">
                  <c:v>0.95277000000000001</c:v>
                </c:pt>
                <c:pt idx="7742">
                  <c:v>0.94969999999999999</c:v>
                </c:pt>
                <c:pt idx="7743">
                  <c:v>0.94664000000000004</c:v>
                </c:pt>
                <c:pt idx="7744">
                  <c:v>0.94357999999999997</c:v>
                </c:pt>
                <c:pt idx="7745">
                  <c:v>0.94050999999999996</c:v>
                </c:pt>
                <c:pt idx="7746">
                  <c:v>0.93745000000000001</c:v>
                </c:pt>
                <c:pt idx="7747">
                  <c:v>0.93439000000000005</c:v>
                </c:pt>
                <c:pt idx="7748">
                  <c:v>0.93132999999999999</c:v>
                </c:pt>
                <c:pt idx="7749">
                  <c:v>0.92825999999999997</c:v>
                </c:pt>
                <c:pt idx="7750">
                  <c:v>0.92520000000000002</c:v>
                </c:pt>
                <c:pt idx="7751">
                  <c:v>0.92213999999999996</c:v>
                </c:pt>
                <c:pt idx="7752">
                  <c:v>0.91907000000000005</c:v>
                </c:pt>
                <c:pt idx="7753">
                  <c:v>0.91600999999999999</c:v>
                </c:pt>
                <c:pt idx="7754">
                  <c:v>0.91295000000000004</c:v>
                </c:pt>
                <c:pt idx="7755">
                  <c:v>0.90988999999999998</c:v>
                </c:pt>
                <c:pt idx="7756">
                  <c:v>0.90681999999999996</c:v>
                </c:pt>
                <c:pt idx="7757">
                  <c:v>0.90376000000000001</c:v>
                </c:pt>
                <c:pt idx="7758">
                  <c:v>0.90069999999999995</c:v>
                </c:pt>
                <c:pt idx="7759">
                  <c:v>0.89763000000000004</c:v>
                </c:pt>
                <c:pt idx="7760">
                  <c:v>0.89456999999999998</c:v>
                </c:pt>
                <c:pt idx="7761">
                  <c:v>0.89151000000000002</c:v>
                </c:pt>
                <c:pt idx="7762">
                  <c:v>0.88844000000000001</c:v>
                </c:pt>
                <c:pt idx="7763">
                  <c:v>0.88537999999999994</c:v>
                </c:pt>
                <c:pt idx="7764">
                  <c:v>0.88231999999999999</c:v>
                </c:pt>
                <c:pt idx="7765">
                  <c:v>0.87926000000000004</c:v>
                </c:pt>
                <c:pt idx="7766">
                  <c:v>0.87619000000000002</c:v>
                </c:pt>
                <c:pt idx="7767">
                  <c:v>0.87312999999999996</c:v>
                </c:pt>
                <c:pt idx="7768">
                  <c:v>0.87007000000000001</c:v>
                </c:pt>
                <c:pt idx="7769">
                  <c:v>0.86699999999999999</c:v>
                </c:pt>
                <c:pt idx="7770">
                  <c:v>0.86394000000000004</c:v>
                </c:pt>
                <c:pt idx="7771">
                  <c:v>0.86087999999999998</c:v>
                </c:pt>
                <c:pt idx="7772">
                  <c:v>0.85782000000000003</c:v>
                </c:pt>
                <c:pt idx="7773">
                  <c:v>0.85475000000000001</c:v>
                </c:pt>
                <c:pt idx="7774">
                  <c:v>0.85168999999999995</c:v>
                </c:pt>
                <c:pt idx="7775">
                  <c:v>0.84863</c:v>
                </c:pt>
                <c:pt idx="7776">
                  <c:v>0.84555999999999998</c:v>
                </c:pt>
                <c:pt idx="7777">
                  <c:v>0.84250000000000003</c:v>
                </c:pt>
                <c:pt idx="7778">
                  <c:v>0.83943999999999996</c:v>
                </c:pt>
                <c:pt idx="7779">
                  <c:v>0.83636999999999995</c:v>
                </c:pt>
                <c:pt idx="7780">
                  <c:v>0.83331</c:v>
                </c:pt>
                <c:pt idx="7781">
                  <c:v>0.83025000000000004</c:v>
                </c:pt>
                <c:pt idx="7782">
                  <c:v>0.82718999999999998</c:v>
                </c:pt>
                <c:pt idx="7783">
                  <c:v>0.82411999999999996</c:v>
                </c:pt>
                <c:pt idx="7784">
                  <c:v>0.82106000000000001</c:v>
                </c:pt>
                <c:pt idx="7785">
                  <c:v>0.81799999999999995</c:v>
                </c:pt>
                <c:pt idx="7786">
                  <c:v>0.81493000000000004</c:v>
                </c:pt>
                <c:pt idx="7787">
                  <c:v>0.81186999999999998</c:v>
                </c:pt>
                <c:pt idx="7788">
                  <c:v>0.80881000000000003</c:v>
                </c:pt>
                <c:pt idx="7789">
                  <c:v>0.80574000000000001</c:v>
                </c:pt>
                <c:pt idx="7790">
                  <c:v>0.80267999999999995</c:v>
                </c:pt>
                <c:pt idx="7791">
                  <c:v>0.79962</c:v>
                </c:pt>
                <c:pt idx="7792">
                  <c:v>0.79656000000000005</c:v>
                </c:pt>
                <c:pt idx="7793">
                  <c:v>0.79349000000000003</c:v>
                </c:pt>
                <c:pt idx="7794">
                  <c:v>0.79042999999999997</c:v>
                </c:pt>
                <c:pt idx="7795">
                  <c:v>0.78737000000000001</c:v>
                </c:pt>
                <c:pt idx="7796">
                  <c:v>0.7843</c:v>
                </c:pt>
                <c:pt idx="7797">
                  <c:v>0.78124000000000005</c:v>
                </c:pt>
                <c:pt idx="7798">
                  <c:v>0.77817999999999998</c:v>
                </c:pt>
                <c:pt idx="7799">
                  <c:v>0.77512000000000003</c:v>
                </c:pt>
                <c:pt idx="7800">
                  <c:v>0.77205000000000001</c:v>
                </c:pt>
                <c:pt idx="7801">
                  <c:v>0.76898999999999995</c:v>
                </c:pt>
                <c:pt idx="7802">
                  <c:v>0.76593</c:v>
                </c:pt>
                <c:pt idx="7803">
                  <c:v>0.76285999999999998</c:v>
                </c:pt>
                <c:pt idx="7804">
                  <c:v>0.75980000000000003</c:v>
                </c:pt>
                <c:pt idx="7805">
                  <c:v>0.75673999999999997</c:v>
                </c:pt>
                <c:pt idx="7806">
                  <c:v>0.75366999999999995</c:v>
                </c:pt>
                <c:pt idx="7807">
                  <c:v>0.75061</c:v>
                </c:pt>
                <c:pt idx="7808">
                  <c:v>0.74755000000000005</c:v>
                </c:pt>
                <c:pt idx="7809">
                  <c:v>0.74448999999999999</c:v>
                </c:pt>
                <c:pt idx="7810">
                  <c:v>0.74141999999999997</c:v>
                </c:pt>
                <c:pt idx="7811">
                  <c:v>0.73836000000000002</c:v>
                </c:pt>
                <c:pt idx="7812">
                  <c:v>0.73529999999999995</c:v>
                </c:pt>
                <c:pt idx="7813">
                  <c:v>0.73223000000000005</c:v>
                </c:pt>
                <c:pt idx="7814">
                  <c:v>0.72916999999999998</c:v>
                </c:pt>
                <c:pt idx="7815">
                  <c:v>0.72611000000000003</c:v>
                </c:pt>
                <c:pt idx="7816">
                  <c:v>0.72304999999999997</c:v>
                </c:pt>
                <c:pt idx="7817">
                  <c:v>0.71997999999999995</c:v>
                </c:pt>
                <c:pt idx="7818">
                  <c:v>0.71692</c:v>
                </c:pt>
                <c:pt idx="7819">
                  <c:v>0.71386000000000005</c:v>
                </c:pt>
                <c:pt idx="7820">
                  <c:v>0.71079000000000003</c:v>
                </c:pt>
                <c:pt idx="7821">
                  <c:v>0.70772999999999997</c:v>
                </c:pt>
                <c:pt idx="7822">
                  <c:v>0.70467000000000002</c:v>
                </c:pt>
                <c:pt idx="7823">
                  <c:v>0.7016</c:v>
                </c:pt>
                <c:pt idx="7824">
                  <c:v>0.69854000000000005</c:v>
                </c:pt>
                <c:pt idx="7825">
                  <c:v>0.69547999999999999</c:v>
                </c:pt>
                <c:pt idx="7826">
                  <c:v>0.69242000000000004</c:v>
                </c:pt>
                <c:pt idx="7827">
                  <c:v>0.68935000000000002</c:v>
                </c:pt>
                <c:pt idx="7828">
                  <c:v>0.68628999999999996</c:v>
                </c:pt>
                <c:pt idx="7829">
                  <c:v>0.68323</c:v>
                </c:pt>
                <c:pt idx="7830">
                  <c:v>0.68015999999999999</c:v>
                </c:pt>
                <c:pt idx="7831">
                  <c:v>0.67710000000000004</c:v>
                </c:pt>
                <c:pt idx="7832">
                  <c:v>0.67403999999999997</c:v>
                </c:pt>
                <c:pt idx="7833">
                  <c:v>0.67098000000000002</c:v>
                </c:pt>
                <c:pt idx="7834">
                  <c:v>0.66791</c:v>
                </c:pt>
                <c:pt idx="7835">
                  <c:v>0.66485000000000005</c:v>
                </c:pt>
                <c:pt idx="7836">
                  <c:v>0.66178999999999999</c:v>
                </c:pt>
                <c:pt idx="7837">
                  <c:v>0.65871999999999997</c:v>
                </c:pt>
                <c:pt idx="7838">
                  <c:v>0.65566000000000002</c:v>
                </c:pt>
                <c:pt idx="7839">
                  <c:v>0.65259999999999996</c:v>
                </c:pt>
                <c:pt idx="7840">
                  <c:v>0.64953000000000005</c:v>
                </c:pt>
                <c:pt idx="7841">
                  <c:v>0.64646999999999999</c:v>
                </c:pt>
                <c:pt idx="7842">
                  <c:v>0.64341000000000004</c:v>
                </c:pt>
                <c:pt idx="7843">
                  <c:v>0.64034999999999997</c:v>
                </c:pt>
                <c:pt idx="7844">
                  <c:v>0.63727999999999996</c:v>
                </c:pt>
                <c:pt idx="7845">
                  <c:v>0.63422000000000001</c:v>
                </c:pt>
                <c:pt idx="7846">
                  <c:v>0.63116000000000005</c:v>
                </c:pt>
                <c:pt idx="7847">
                  <c:v>0.62809000000000004</c:v>
                </c:pt>
                <c:pt idx="7848">
                  <c:v>0.62502999999999997</c:v>
                </c:pt>
                <c:pt idx="7849">
                  <c:v>0.62197000000000002</c:v>
                </c:pt>
                <c:pt idx="7850">
                  <c:v>0.61890000000000001</c:v>
                </c:pt>
                <c:pt idx="7851">
                  <c:v>0.61584000000000005</c:v>
                </c:pt>
                <c:pt idx="7852">
                  <c:v>0.61277999999999999</c:v>
                </c:pt>
                <c:pt idx="7853">
                  <c:v>0.60972000000000004</c:v>
                </c:pt>
                <c:pt idx="7854">
                  <c:v>0.60665000000000002</c:v>
                </c:pt>
                <c:pt idx="7855">
                  <c:v>0.60358999999999996</c:v>
                </c:pt>
                <c:pt idx="7856">
                  <c:v>0.60053000000000001</c:v>
                </c:pt>
                <c:pt idx="7857">
                  <c:v>0.59745999999999999</c:v>
                </c:pt>
                <c:pt idx="7858">
                  <c:v>0.59472999999999998</c:v>
                </c:pt>
                <c:pt idx="7859">
                  <c:v>0.59316000000000002</c:v>
                </c:pt>
                <c:pt idx="7860">
                  <c:v>0.59160000000000001</c:v>
                </c:pt>
                <c:pt idx="7861">
                  <c:v>0.59003000000000005</c:v>
                </c:pt>
                <c:pt idx="7862">
                  <c:v>0.58845999999999998</c:v>
                </c:pt>
                <c:pt idx="7863">
                  <c:v>0.58689000000000002</c:v>
                </c:pt>
                <c:pt idx="7864">
                  <c:v>0.58531999999999995</c:v>
                </c:pt>
                <c:pt idx="7865">
                  <c:v>0.58374999999999999</c:v>
                </c:pt>
                <c:pt idx="7866">
                  <c:v>0.58218000000000003</c:v>
                </c:pt>
                <c:pt idx="7867">
                  <c:v>0.58060999999999996</c:v>
                </c:pt>
                <c:pt idx="7868">
                  <c:v>0.57904</c:v>
                </c:pt>
                <c:pt idx="7869">
                  <c:v>0.57747000000000004</c:v>
                </c:pt>
                <c:pt idx="7870">
                  <c:v>0.57589999999999997</c:v>
                </c:pt>
                <c:pt idx="7871">
                  <c:v>0.57433999999999996</c:v>
                </c:pt>
                <c:pt idx="7872">
                  <c:v>0.57277</c:v>
                </c:pt>
                <c:pt idx="7873">
                  <c:v>0.57120000000000004</c:v>
                </c:pt>
                <c:pt idx="7874">
                  <c:v>0.56962999999999997</c:v>
                </c:pt>
                <c:pt idx="7875">
                  <c:v>0.56806000000000001</c:v>
                </c:pt>
                <c:pt idx="7876">
                  <c:v>0.56649000000000005</c:v>
                </c:pt>
                <c:pt idx="7877">
                  <c:v>0.56491999999999998</c:v>
                </c:pt>
                <c:pt idx="7878">
                  <c:v>0.56335000000000002</c:v>
                </c:pt>
                <c:pt idx="7879">
                  <c:v>0.56177999999999995</c:v>
                </c:pt>
                <c:pt idx="7880">
                  <c:v>0.56020999999999999</c:v>
                </c:pt>
                <c:pt idx="7881">
                  <c:v>0.55864999999999998</c:v>
                </c:pt>
                <c:pt idx="7882">
                  <c:v>0.55708000000000002</c:v>
                </c:pt>
                <c:pt idx="7883">
                  <c:v>0.55550999999999995</c:v>
                </c:pt>
                <c:pt idx="7884">
                  <c:v>0.55393999999999999</c:v>
                </c:pt>
                <c:pt idx="7885">
                  <c:v>0.55237000000000003</c:v>
                </c:pt>
                <c:pt idx="7886">
                  <c:v>0.55079999999999996</c:v>
                </c:pt>
                <c:pt idx="7887">
                  <c:v>0.54923</c:v>
                </c:pt>
                <c:pt idx="7888">
                  <c:v>0.54766000000000004</c:v>
                </c:pt>
                <c:pt idx="7889">
                  <c:v>0.54608999999999996</c:v>
                </c:pt>
                <c:pt idx="7890">
                  <c:v>0.54452</c:v>
                </c:pt>
                <c:pt idx="7891">
                  <c:v>0.54295000000000004</c:v>
                </c:pt>
                <c:pt idx="7892">
                  <c:v>0.54139000000000004</c:v>
                </c:pt>
                <c:pt idx="7893">
                  <c:v>0.53981999999999997</c:v>
                </c:pt>
                <c:pt idx="7894">
                  <c:v>0.53825000000000001</c:v>
                </c:pt>
                <c:pt idx="7895">
                  <c:v>0.53668000000000005</c:v>
                </c:pt>
                <c:pt idx="7896">
                  <c:v>0.53510999999999997</c:v>
                </c:pt>
                <c:pt idx="7897">
                  <c:v>0.53354000000000001</c:v>
                </c:pt>
                <c:pt idx="7898">
                  <c:v>0.53197000000000005</c:v>
                </c:pt>
                <c:pt idx="7899">
                  <c:v>0.53039999999999998</c:v>
                </c:pt>
                <c:pt idx="7900">
                  <c:v>0.52883000000000002</c:v>
                </c:pt>
                <c:pt idx="7901">
                  <c:v>0.52725999999999995</c:v>
                </c:pt>
                <c:pt idx="7902">
                  <c:v>0.52569999999999995</c:v>
                </c:pt>
                <c:pt idx="7903">
                  <c:v>0.52412999999999998</c:v>
                </c:pt>
                <c:pt idx="7904">
                  <c:v>0.52256000000000002</c:v>
                </c:pt>
                <c:pt idx="7905">
                  <c:v>0.52098999999999995</c:v>
                </c:pt>
                <c:pt idx="7906">
                  <c:v>0.51941999999999999</c:v>
                </c:pt>
                <c:pt idx="7907">
                  <c:v>0.51785000000000003</c:v>
                </c:pt>
                <c:pt idx="7908">
                  <c:v>0.51627999999999996</c:v>
                </c:pt>
                <c:pt idx="7909">
                  <c:v>0.51471</c:v>
                </c:pt>
                <c:pt idx="7910">
                  <c:v>0.51314000000000004</c:v>
                </c:pt>
                <c:pt idx="7911">
                  <c:v>0.51156999999999997</c:v>
                </c:pt>
                <c:pt idx="7912">
                  <c:v>0.51</c:v>
                </c:pt>
                <c:pt idx="7913">
                  <c:v>0.50844</c:v>
                </c:pt>
                <c:pt idx="7914">
                  <c:v>0.50687000000000004</c:v>
                </c:pt>
                <c:pt idx="7915">
                  <c:v>0.50529999999999997</c:v>
                </c:pt>
                <c:pt idx="7916">
                  <c:v>0.50373000000000001</c:v>
                </c:pt>
                <c:pt idx="7917">
                  <c:v>0.50216000000000005</c:v>
                </c:pt>
                <c:pt idx="7918">
                  <c:v>0.50058999999999998</c:v>
                </c:pt>
                <c:pt idx="7919">
                  <c:v>0.49902000000000002</c:v>
                </c:pt>
                <c:pt idx="7920">
                  <c:v>0.49745</c:v>
                </c:pt>
                <c:pt idx="7921">
                  <c:v>0.49587999999999999</c:v>
                </c:pt>
                <c:pt idx="7922">
                  <c:v>0.49431000000000003</c:v>
                </c:pt>
                <c:pt idx="7923">
                  <c:v>0.49275000000000002</c:v>
                </c:pt>
                <c:pt idx="7924">
                  <c:v>0.49118000000000001</c:v>
                </c:pt>
                <c:pt idx="7925">
                  <c:v>0.48960999999999999</c:v>
                </c:pt>
                <c:pt idx="7926">
                  <c:v>0.48803999999999997</c:v>
                </c:pt>
                <c:pt idx="7927">
                  <c:v>0.48647000000000001</c:v>
                </c:pt>
                <c:pt idx="7928">
                  <c:v>0.4849</c:v>
                </c:pt>
                <c:pt idx="7929">
                  <c:v>0.48332999999999998</c:v>
                </c:pt>
                <c:pt idx="7930">
                  <c:v>0.48176000000000002</c:v>
                </c:pt>
                <c:pt idx="7931">
                  <c:v>0.48019000000000001</c:v>
                </c:pt>
                <c:pt idx="7932">
                  <c:v>0.47861999999999999</c:v>
                </c:pt>
                <c:pt idx="7933">
                  <c:v>0.47705999999999998</c:v>
                </c:pt>
                <c:pt idx="7934">
                  <c:v>0.47549000000000002</c:v>
                </c:pt>
                <c:pt idx="7935">
                  <c:v>0.47392000000000001</c:v>
                </c:pt>
                <c:pt idx="7936">
                  <c:v>0.47234999999999999</c:v>
                </c:pt>
                <c:pt idx="7937">
                  <c:v>0.47077999999999998</c:v>
                </c:pt>
                <c:pt idx="7938">
                  <c:v>0.46921000000000002</c:v>
                </c:pt>
                <c:pt idx="7939">
                  <c:v>0.46764</c:v>
                </c:pt>
                <c:pt idx="7940">
                  <c:v>0.46606999999999998</c:v>
                </c:pt>
                <c:pt idx="7941">
                  <c:v>0.46450000000000002</c:v>
                </c:pt>
                <c:pt idx="7942">
                  <c:v>0.46293000000000001</c:v>
                </c:pt>
                <c:pt idx="7943">
                  <c:v>0.46135999999999999</c:v>
                </c:pt>
                <c:pt idx="7944">
                  <c:v>0.45979999999999999</c:v>
                </c:pt>
                <c:pt idx="7945">
                  <c:v>0.45823000000000003</c:v>
                </c:pt>
                <c:pt idx="7946">
                  <c:v>0.45666000000000001</c:v>
                </c:pt>
                <c:pt idx="7947">
                  <c:v>0.45508999999999999</c:v>
                </c:pt>
                <c:pt idx="7948">
                  <c:v>0.45351999999999998</c:v>
                </c:pt>
                <c:pt idx="7949">
                  <c:v>0.45195000000000002</c:v>
                </c:pt>
                <c:pt idx="7950">
                  <c:v>0.45038</c:v>
                </c:pt>
                <c:pt idx="7951">
                  <c:v>0.44880999999999999</c:v>
                </c:pt>
                <c:pt idx="7952">
                  <c:v>0.44724000000000003</c:v>
                </c:pt>
                <c:pt idx="7953">
                  <c:v>0.44567000000000001</c:v>
                </c:pt>
                <c:pt idx="7954">
                  <c:v>0.44411</c:v>
                </c:pt>
                <c:pt idx="7955">
                  <c:v>0.44253999999999999</c:v>
                </c:pt>
                <c:pt idx="7956">
                  <c:v>0.44096999999999997</c:v>
                </c:pt>
                <c:pt idx="7957">
                  <c:v>0.43911</c:v>
                </c:pt>
                <c:pt idx="7958">
                  <c:v>0.43723000000000001</c:v>
                </c:pt>
                <c:pt idx="7959">
                  <c:v>0.43536000000000002</c:v>
                </c:pt>
                <c:pt idx="7960">
                  <c:v>0.43347999999999998</c:v>
                </c:pt>
                <c:pt idx="7961">
                  <c:v>0.43160999999999999</c:v>
                </c:pt>
                <c:pt idx="7962">
                  <c:v>0.42974000000000001</c:v>
                </c:pt>
                <c:pt idx="7963">
                  <c:v>0.42786000000000002</c:v>
                </c:pt>
                <c:pt idx="7964">
                  <c:v>0.42598999999999998</c:v>
                </c:pt>
                <c:pt idx="7965">
                  <c:v>0.42410999999999999</c:v>
                </c:pt>
                <c:pt idx="7966">
                  <c:v>0.42224</c:v>
                </c:pt>
                <c:pt idx="7967">
                  <c:v>0.42036000000000001</c:v>
                </c:pt>
                <c:pt idx="7968">
                  <c:v>0.41848999999999997</c:v>
                </c:pt>
                <c:pt idx="7969">
                  <c:v>0.41660999999999998</c:v>
                </c:pt>
                <c:pt idx="7970">
                  <c:v>0.41474</c:v>
                </c:pt>
                <c:pt idx="7971">
                  <c:v>0.41286</c:v>
                </c:pt>
                <c:pt idx="7972">
                  <c:v>0.41099000000000002</c:v>
                </c:pt>
                <c:pt idx="7973">
                  <c:v>0.40910999999999997</c:v>
                </c:pt>
                <c:pt idx="7974">
                  <c:v>0.40723999999999999</c:v>
                </c:pt>
                <c:pt idx="7975">
                  <c:v>0.40536</c:v>
                </c:pt>
                <c:pt idx="7976">
                  <c:v>0.40349000000000002</c:v>
                </c:pt>
                <c:pt idx="7977">
                  <c:v>0.40161000000000002</c:v>
                </c:pt>
                <c:pt idx="7978">
                  <c:v>0.39973999999999998</c:v>
                </c:pt>
                <c:pt idx="7979">
                  <c:v>0.39785999999999999</c:v>
                </c:pt>
                <c:pt idx="7980">
                  <c:v>0.39599000000000001</c:v>
                </c:pt>
                <c:pt idx="7981">
                  <c:v>0.39411000000000002</c:v>
                </c:pt>
                <c:pt idx="7982">
                  <c:v>0.39223999999999998</c:v>
                </c:pt>
                <c:pt idx="7983">
                  <c:v>0.39035999999999998</c:v>
                </c:pt>
                <c:pt idx="7984">
                  <c:v>0.38849</c:v>
                </c:pt>
                <c:pt idx="7985">
                  <c:v>0.38661000000000001</c:v>
                </c:pt>
                <c:pt idx="7986">
                  <c:v>0.38474000000000003</c:v>
                </c:pt>
                <c:pt idx="7987">
                  <c:v>0.38285999999999998</c:v>
                </c:pt>
                <c:pt idx="7988">
                  <c:v>0.38099</c:v>
                </c:pt>
                <c:pt idx="7989">
                  <c:v>0.37911</c:v>
                </c:pt>
                <c:pt idx="7990">
                  <c:v>0.37724000000000002</c:v>
                </c:pt>
                <c:pt idx="7991">
                  <c:v>0.37536000000000003</c:v>
                </c:pt>
                <c:pt idx="7992">
                  <c:v>0.37348999999999999</c:v>
                </c:pt>
                <c:pt idx="7993">
                  <c:v>0.37161</c:v>
                </c:pt>
                <c:pt idx="7994">
                  <c:v>0.36974000000000001</c:v>
                </c:pt>
                <c:pt idx="7995">
                  <c:v>0.36786000000000002</c:v>
                </c:pt>
                <c:pt idx="7996">
                  <c:v>0.36598999999999998</c:v>
                </c:pt>
                <c:pt idx="7997">
                  <c:v>0.36410999999999999</c:v>
                </c:pt>
                <c:pt idx="7998">
                  <c:v>0.36224000000000001</c:v>
                </c:pt>
                <c:pt idx="7999">
                  <c:v>0.36036000000000001</c:v>
                </c:pt>
                <c:pt idx="8000">
                  <c:v>0.35848999999999998</c:v>
                </c:pt>
                <c:pt idx="8001">
                  <c:v>0.35660999999999998</c:v>
                </c:pt>
                <c:pt idx="8002">
                  <c:v>0.35474</c:v>
                </c:pt>
                <c:pt idx="8003">
                  <c:v>0.35287000000000002</c:v>
                </c:pt>
                <c:pt idx="8004">
                  <c:v>0.35099000000000002</c:v>
                </c:pt>
                <c:pt idx="8005">
                  <c:v>0.34911999999999999</c:v>
                </c:pt>
                <c:pt idx="8006">
                  <c:v>0.34723999999999999</c:v>
                </c:pt>
                <c:pt idx="8007">
                  <c:v>0.34537000000000001</c:v>
                </c:pt>
                <c:pt idx="8008">
                  <c:v>0.34349000000000002</c:v>
                </c:pt>
                <c:pt idx="8009">
                  <c:v>0.34161999999999998</c:v>
                </c:pt>
                <c:pt idx="8010">
                  <c:v>0.33973999999999999</c:v>
                </c:pt>
                <c:pt idx="8011">
                  <c:v>0.33787</c:v>
                </c:pt>
                <c:pt idx="8012">
                  <c:v>0.33599000000000001</c:v>
                </c:pt>
                <c:pt idx="8013">
                  <c:v>0.33411999999999997</c:v>
                </c:pt>
                <c:pt idx="8014">
                  <c:v>0.33223999999999998</c:v>
                </c:pt>
                <c:pt idx="8015">
                  <c:v>0.33037</c:v>
                </c:pt>
                <c:pt idx="8016">
                  <c:v>0.32849</c:v>
                </c:pt>
                <c:pt idx="8017">
                  <c:v>0.32662000000000002</c:v>
                </c:pt>
                <c:pt idx="8018">
                  <c:v>0.32473999999999997</c:v>
                </c:pt>
                <c:pt idx="8019">
                  <c:v>0.32286999999999999</c:v>
                </c:pt>
                <c:pt idx="8020">
                  <c:v>0.32099</c:v>
                </c:pt>
                <c:pt idx="8021">
                  <c:v>0.31912000000000001</c:v>
                </c:pt>
                <c:pt idx="8022">
                  <c:v>0.31724000000000002</c:v>
                </c:pt>
                <c:pt idx="8023">
                  <c:v>0.31536999999999998</c:v>
                </c:pt>
                <c:pt idx="8024">
                  <c:v>0.31348999999999999</c:v>
                </c:pt>
                <c:pt idx="8025">
                  <c:v>0.31162000000000001</c:v>
                </c:pt>
                <c:pt idx="8026">
                  <c:v>0.30974000000000002</c:v>
                </c:pt>
                <c:pt idx="8027">
                  <c:v>0.30786999999999998</c:v>
                </c:pt>
                <c:pt idx="8028">
                  <c:v>0.30598999999999998</c:v>
                </c:pt>
                <c:pt idx="8029">
                  <c:v>0.30412</c:v>
                </c:pt>
                <c:pt idx="8030">
                  <c:v>0.30224000000000001</c:v>
                </c:pt>
                <c:pt idx="8031">
                  <c:v>0.30037000000000003</c:v>
                </c:pt>
                <c:pt idx="8032">
                  <c:v>0.29848999999999998</c:v>
                </c:pt>
                <c:pt idx="8033">
                  <c:v>0.29661999999999999</c:v>
                </c:pt>
                <c:pt idx="8034">
                  <c:v>0.29474</c:v>
                </c:pt>
                <c:pt idx="8035">
                  <c:v>0.29287000000000002</c:v>
                </c:pt>
                <c:pt idx="8036">
                  <c:v>0.29099000000000003</c:v>
                </c:pt>
                <c:pt idx="8037">
                  <c:v>0.28911999999999999</c:v>
                </c:pt>
                <c:pt idx="8038">
                  <c:v>0.28724</c:v>
                </c:pt>
                <c:pt idx="8039">
                  <c:v>0.28537000000000001</c:v>
                </c:pt>
                <c:pt idx="8040">
                  <c:v>0.28349000000000002</c:v>
                </c:pt>
                <c:pt idx="8041">
                  <c:v>0.28161999999999998</c:v>
                </c:pt>
                <c:pt idx="8042">
                  <c:v>0.27975</c:v>
                </c:pt>
                <c:pt idx="8043">
                  <c:v>0.27787000000000001</c:v>
                </c:pt>
                <c:pt idx="8044">
                  <c:v>0.27600000000000002</c:v>
                </c:pt>
                <c:pt idx="8045">
                  <c:v>0.27411999999999997</c:v>
                </c:pt>
                <c:pt idx="8046">
                  <c:v>0.27224999999999999</c:v>
                </c:pt>
                <c:pt idx="8047">
                  <c:v>0.27037</c:v>
                </c:pt>
                <c:pt idx="8048">
                  <c:v>0.26850000000000002</c:v>
                </c:pt>
                <c:pt idx="8049">
                  <c:v>0.26662000000000002</c:v>
                </c:pt>
                <c:pt idx="8050">
                  <c:v>0.26474999999999999</c:v>
                </c:pt>
                <c:pt idx="8051">
                  <c:v>0.26780999999999999</c:v>
                </c:pt>
                <c:pt idx="8052">
                  <c:v>0.27194000000000002</c:v>
                </c:pt>
                <c:pt idx="8053">
                  <c:v>0.27607999999999999</c:v>
                </c:pt>
                <c:pt idx="8054">
                  <c:v>0.28022000000000002</c:v>
                </c:pt>
                <c:pt idx="8055">
                  <c:v>0.28434999999999999</c:v>
                </c:pt>
                <c:pt idx="8056">
                  <c:v>0.28849000000000002</c:v>
                </c:pt>
                <c:pt idx="8057">
                  <c:v>0.29263</c:v>
                </c:pt>
                <c:pt idx="8058">
                  <c:v>0.29676000000000002</c:v>
                </c:pt>
                <c:pt idx="8059">
                  <c:v>0.3009</c:v>
                </c:pt>
                <c:pt idx="8060">
                  <c:v>0.30503999999999998</c:v>
                </c:pt>
                <c:pt idx="8061">
                  <c:v>0.30548999999999998</c:v>
                </c:pt>
                <c:pt idx="8062">
                  <c:v>0.30456</c:v>
                </c:pt>
                <c:pt idx="8063">
                  <c:v>0.30362</c:v>
                </c:pt>
                <c:pt idx="8064">
                  <c:v>0.30269000000000001</c:v>
                </c:pt>
                <c:pt idx="8065">
                  <c:v>0.30175000000000002</c:v>
                </c:pt>
                <c:pt idx="8066">
                  <c:v>0.30081999999999998</c:v>
                </c:pt>
                <c:pt idx="8067">
                  <c:v>0.29987999999999998</c:v>
                </c:pt>
                <c:pt idx="8068">
                  <c:v>0.29894999999999999</c:v>
                </c:pt>
                <c:pt idx="8069">
                  <c:v>0.29801</c:v>
                </c:pt>
                <c:pt idx="8070">
                  <c:v>0.29708000000000001</c:v>
                </c:pt>
                <c:pt idx="8071">
                  <c:v>0.29614000000000001</c:v>
                </c:pt>
                <c:pt idx="8072">
                  <c:v>0.29520999999999997</c:v>
                </c:pt>
                <c:pt idx="8073">
                  <c:v>0.29426999999999998</c:v>
                </c:pt>
                <c:pt idx="8074">
                  <c:v>0.29333999999999999</c:v>
                </c:pt>
                <c:pt idx="8075">
                  <c:v>0.29239999999999999</c:v>
                </c:pt>
                <c:pt idx="8076">
                  <c:v>0.29147000000000001</c:v>
                </c:pt>
                <c:pt idx="8077">
                  <c:v>0.29053000000000001</c:v>
                </c:pt>
                <c:pt idx="8078">
                  <c:v>0.28960000000000002</c:v>
                </c:pt>
                <c:pt idx="8079">
                  <c:v>0.28866000000000003</c:v>
                </c:pt>
                <c:pt idx="8080">
                  <c:v>0.28772999999999999</c:v>
                </c:pt>
                <c:pt idx="8081">
                  <c:v>0.28678999999999999</c:v>
                </c:pt>
                <c:pt idx="8082">
                  <c:v>0.28584999999999999</c:v>
                </c:pt>
                <c:pt idx="8083">
                  <c:v>0.28492000000000001</c:v>
                </c:pt>
                <c:pt idx="8084">
                  <c:v>0.28398000000000001</c:v>
                </c:pt>
                <c:pt idx="8085">
                  <c:v>0.28305000000000002</c:v>
                </c:pt>
                <c:pt idx="8086">
                  <c:v>0.28211000000000003</c:v>
                </c:pt>
                <c:pt idx="8087">
                  <c:v>0.28117999999999999</c:v>
                </c:pt>
                <c:pt idx="8088">
                  <c:v>0.28023999999999999</c:v>
                </c:pt>
                <c:pt idx="8089">
                  <c:v>0.27931</c:v>
                </c:pt>
                <c:pt idx="8090">
                  <c:v>0.27837000000000001</c:v>
                </c:pt>
                <c:pt idx="8091">
                  <c:v>0.27744000000000002</c:v>
                </c:pt>
                <c:pt idx="8092">
                  <c:v>0.27650000000000002</c:v>
                </c:pt>
                <c:pt idx="8093">
                  <c:v>0.27556999999999998</c:v>
                </c:pt>
                <c:pt idx="8094">
                  <c:v>0.27462999999999999</c:v>
                </c:pt>
                <c:pt idx="8095">
                  <c:v>0.2737</c:v>
                </c:pt>
                <c:pt idx="8096">
                  <c:v>0.27276</c:v>
                </c:pt>
                <c:pt idx="8097">
                  <c:v>0.27183000000000002</c:v>
                </c:pt>
                <c:pt idx="8098">
                  <c:v>0.27089000000000002</c:v>
                </c:pt>
                <c:pt idx="8099">
                  <c:v>0.26995999999999998</c:v>
                </c:pt>
                <c:pt idx="8100">
                  <c:v>0.26901999999999998</c:v>
                </c:pt>
                <c:pt idx="8101">
                  <c:v>0.26808999999999999</c:v>
                </c:pt>
                <c:pt idx="8102">
                  <c:v>0.26715</c:v>
                </c:pt>
                <c:pt idx="8103">
                  <c:v>0.26621</c:v>
                </c:pt>
                <c:pt idx="8104">
                  <c:v>0.26528000000000002</c:v>
                </c:pt>
                <c:pt idx="8105">
                  <c:v>0.26434000000000002</c:v>
                </c:pt>
                <c:pt idx="8106">
                  <c:v>0.26340999999999998</c:v>
                </c:pt>
                <c:pt idx="8107">
                  <c:v>0.26246999999999998</c:v>
                </c:pt>
                <c:pt idx="8108">
                  <c:v>0.26153999999999999</c:v>
                </c:pt>
                <c:pt idx="8109">
                  <c:v>0.2606</c:v>
                </c:pt>
                <c:pt idx="8110">
                  <c:v>0.25967000000000001</c:v>
                </c:pt>
                <c:pt idx="8111">
                  <c:v>0.25873000000000002</c:v>
                </c:pt>
                <c:pt idx="8112">
                  <c:v>0.25779999999999997</c:v>
                </c:pt>
                <c:pt idx="8113">
                  <c:v>0.25685999999999998</c:v>
                </c:pt>
                <c:pt idx="8114">
                  <c:v>0.25592999999999999</c:v>
                </c:pt>
                <c:pt idx="8115">
                  <c:v>0.25498999999999999</c:v>
                </c:pt>
                <c:pt idx="8116">
                  <c:v>0.25406000000000001</c:v>
                </c:pt>
                <c:pt idx="8117">
                  <c:v>0.25312000000000001</c:v>
                </c:pt>
                <c:pt idx="8118">
                  <c:v>0.25219000000000003</c:v>
                </c:pt>
                <c:pt idx="8119">
                  <c:v>0.25124999999999997</c:v>
                </c:pt>
                <c:pt idx="8120">
                  <c:v>0.25031999999999999</c:v>
                </c:pt>
                <c:pt idx="8121">
                  <c:v>0.24937999999999999</c:v>
                </c:pt>
                <c:pt idx="8122">
                  <c:v>0.24843999999999999</c:v>
                </c:pt>
                <c:pt idx="8123">
                  <c:v>0.24751000000000001</c:v>
                </c:pt>
                <c:pt idx="8124">
                  <c:v>0.24657000000000001</c:v>
                </c:pt>
                <c:pt idx="8125">
                  <c:v>0.24564</c:v>
                </c:pt>
                <c:pt idx="8126">
                  <c:v>0.2447</c:v>
                </c:pt>
                <c:pt idx="8127">
                  <c:v>0.24376999999999999</c:v>
                </c:pt>
                <c:pt idx="8128">
                  <c:v>0.24282999999999999</c:v>
                </c:pt>
                <c:pt idx="8129">
                  <c:v>0.2419</c:v>
                </c:pt>
                <c:pt idx="8130">
                  <c:v>0.24096000000000001</c:v>
                </c:pt>
                <c:pt idx="8131">
                  <c:v>0.24002999999999999</c:v>
                </c:pt>
                <c:pt idx="8132">
                  <c:v>0.23909</c:v>
                </c:pt>
                <c:pt idx="8133">
                  <c:v>0.23816000000000001</c:v>
                </c:pt>
                <c:pt idx="8134">
                  <c:v>0.23721999999999999</c:v>
                </c:pt>
                <c:pt idx="8135">
                  <c:v>0.23629</c:v>
                </c:pt>
                <c:pt idx="8136">
                  <c:v>0.23535</c:v>
                </c:pt>
                <c:pt idx="8137">
                  <c:v>0.23441999999999999</c:v>
                </c:pt>
                <c:pt idx="8138">
                  <c:v>0.23347999999999999</c:v>
                </c:pt>
                <c:pt idx="8139">
                  <c:v>0.23255000000000001</c:v>
                </c:pt>
                <c:pt idx="8140">
                  <c:v>0.23161000000000001</c:v>
                </c:pt>
                <c:pt idx="8141">
                  <c:v>0.23068</c:v>
                </c:pt>
                <c:pt idx="8142">
                  <c:v>0.22974</c:v>
                </c:pt>
                <c:pt idx="8143">
                  <c:v>0.2288</c:v>
                </c:pt>
                <c:pt idx="8144">
                  <c:v>0.22786999999999999</c:v>
                </c:pt>
                <c:pt idx="8145">
                  <c:v>0.22692999999999999</c:v>
                </c:pt>
                <c:pt idx="8146">
                  <c:v>0.22600000000000001</c:v>
                </c:pt>
                <c:pt idx="8147">
                  <c:v>0.22506000000000001</c:v>
                </c:pt>
                <c:pt idx="8148">
                  <c:v>0.22413</c:v>
                </c:pt>
                <c:pt idx="8149">
                  <c:v>0.22319</c:v>
                </c:pt>
                <c:pt idx="8150">
                  <c:v>0.22226000000000001</c:v>
                </c:pt>
                <c:pt idx="8151">
                  <c:v>0.22131999999999999</c:v>
                </c:pt>
                <c:pt idx="8152">
                  <c:v>0.22039</c:v>
                </c:pt>
                <c:pt idx="8153">
                  <c:v>0.21945000000000001</c:v>
                </c:pt>
                <c:pt idx="8154">
                  <c:v>0.21851999999999999</c:v>
                </c:pt>
                <c:pt idx="8155">
                  <c:v>0.21758</c:v>
                </c:pt>
                <c:pt idx="8156">
                  <c:v>0.21665000000000001</c:v>
                </c:pt>
                <c:pt idx="8157">
                  <c:v>0.21571000000000001</c:v>
                </c:pt>
                <c:pt idx="8158">
                  <c:v>0.21478</c:v>
                </c:pt>
                <c:pt idx="8159">
                  <c:v>0.21384</c:v>
                </c:pt>
                <c:pt idx="8160">
                  <c:v>0.21290999999999999</c:v>
                </c:pt>
                <c:pt idx="8161">
                  <c:v>0.21196999999999999</c:v>
                </c:pt>
                <c:pt idx="8162">
                  <c:v>0.21104000000000001</c:v>
                </c:pt>
                <c:pt idx="8163">
                  <c:v>0.21010000000000001</c:v>
                </c:pt>
                <c:pt idx="8164">
                  <c:v>0.20916000000000001</c:v>
                </c:pt>
                <c:pt idx="8165">
                  <c:v>0.20823</c:v>
                </c:pt>
                <c:pt idx="8166">
                  <c:v>0.20729</c:v>
                </c:pt>
                <c:pt idx="8167">
                  <c:v>0.20635999999999999</c:v>
                </c:pt>
                <c:pt idx="8168">
                  <c:v>0.20541999999999999</c:v>
                </c:pt>
                <c:pt idx="8169">
                  <c:v>0.20449000000000001</c:v>
                </c:pt>
                <c:pt idx="8170">
                  <c:v>0.20355000000000001</c:v>
                </c:pt>
                <c:pt idx="8171">
                  <c:v>0.20261999999999999</c:v>
                </c:pt>
                <c:pt idx="8172">
                  <c:v>0.20168</c:v>
                </c:pt>
                <c:pt idx="8173">
                  <c:v>0.20075000000000001</c:v>
                </c:pt>
                <c:pt idx="8174">
                  <c:v>0.19980999999999999</c:v>
                </c:pt>
                <c:pt idx="8175">
                  <c:v>0.19888</c:v>
                </c:pt>
                <c:pt idx="8176">
                  <c:v>0.19794</c:v>
                </c:pt>
                <c:pt idx="8177">
                  <c:v>0.19700999999999999</c:v>
                </c:pt>
                <c:pt idx="8178">
                  <c:v>0.19606999999999999</c:v>
                </c:pt>
                <c:pt idx="8179">
                  <c:v>0.19514000000000001</c:v>
                </c:pt>
                <c:pt idx="8180">
                  <c:v>0.19420000000000001</c:v>
                </c:pt>
                <c:pt idx="8181">
                  <c:v>0.19327</c:v>
                </c:pt>
                <c:pt idx="8182">
                  <c:v>0.19233</c:v>
                </c:pt>
                <c:pt idx="8183">
                  <c:v>0.19139</c:v>
                </c:pt>
                <c:pt idx="8184">
                  <c:v>0.19045999999999999</c:v>
                </c:pt>
                <c:pt idx="8185">
                  <c:v>0.18951999999999999</c:v>
                </c:pt>
                <c:pt idx="8186">
                  <c:v>0.18859000000000001</c:v>
                </c:pt>
                <c:pt idx="8187">
                  <c:v>0.18765000000000001</c:v>
                </c:pt>
                <c:pt idx="8188">
                  <c:v>0.18672</c:v>
                </c:pt>
                <c:pt idx="8189">
                  <c:v>0.18578</c:v>
                </c:pt>
                <c:pt idx="8190">
                  <c:v>0.18484999999999999</c:v>
                </c:pt>
                <c:pt idx="8191">
                  <c:v>0.18390999999999999</c:v>
                </c:pt>
                <c:pt idx="8192">
                  <c:v>0.18298</c:v>
                </c:pt>
                <c:pt idx="8193">
                  <c:v>0.18204000000000001</c:v>
                </c:pt>
                <c:pt idx="8194">
                  <c:v>0.18110999999999999</c:v>
                </c:pt>
                <c:pt idx="8195">
                  <c:v>0.18017</c:v>
                </c:pt>
                <c:pt idx="8196">
                  <c:v>0.17924000000000001</c:v>
                </c:pt>
                <c:pt idx="8197">
                  <c:v>0.17829999999999999</c:v>
                </c:pt>
                <c:pt idx="8198">
                  <c:v>0.17737</c:v>
                </c:pt>
                <c:pt idx="8199">
                  <c:v>0.17643</c:v>
                </c:pt>
                <c:pt idx="8200">
                  <c:v>0.17549999999999999</c:v>
                </c:pt>
                <c:pt idx="8201">
                  <c:v>0.17455999999999999</c:v>
                </c:pt>
                <c:pt idx="8202">
                  <c:v>0.17363000000000001</c:v>
                </c:pt>
                <c:pt idx="8203">
                  <c:v>0.17269000000000001</c:v>
                </c:pt>
                <c:pt idx="8204">
                  <c:v>0.17175000000000001</c:v>
                </c:pt>
                <c:pt idx="8205">
                  <c:v>0.17082</c:v>
                </c:pt>
                <c:pt idx="8206">
                  <c:v>0.16988</c:v>
                </c:pt>
                <c:pt idx="8207">
                  <c:v>0.16894999999999999</c:v>
                </c:pt>
                <c:pt idx="8208">
                  <c:v>0.16800999999999999</c:v>
                </c:pt>
                <c:pt idx="8209">
                  <c:v>0.16708000000000001</c:v>
                </c:pt>
                <c:pt idx="8210">
                  <c:v>0.16614000000000001</c:v>
                </c:pt>
                <c:pt idx="8211">
                  <c:v>0.16521</c:v>
                </c:pt>
                <c:pt idx="8212">
                  <c:v>0.16427</c:v>
                </c:pt>
                <c:pt idx="8213">
                  <c:v>0.16334000000000001</c:v>
                </c:pt>
                <c:pt idx="8214">
                  <c:v>0.16239999999999999</c:v>
                </c:pt>
                <c:pt idx="8215">
                  <c:v>0.16147</c:v>
                </c:pt>
                <c:pt idx="8216">
                  <c:v>0.16053000000000001</c:v>
                </c:pt>
                <c:pt idx="8217">
                  <c:v>0.15959999999999999</c:v>
                </c:pt>
                <c:pt idx="8218">
                  <c:v>0.15866</c:v>
                </c:pt>
                <c:pt idx="8219">
                  <c:v>0.15794</c:v>
                </c:pt>
                <c:pt idx="8220">
                  <c:v>0.15747</c:v>
                </c:pt>
                <c:pt idx="8221">
                  <c:v>0.15698999999999999</c:v>
                </c:pt>
                <c:pt idx="8222">
                  <c:v>0.15651000000000001</c:v>
                </c:pt>
                <c:pt idx="8223">
                  <c:v>0.15604000000000001</c:v>
                </c:pt>
                <c:pt idx="8224">
                  <c:v>0.15556</c:v>
                </c:pt>
                <c:pt idx="8225">
                  <c:v>0.15509000000000001</c:v>
                </c:pt>
                <c:pt idx="8226">
                  <c:v>0.15461</c:v>
                </c:pt>
                <c:pt idx="8227">
                  <c:v>0.15412999999999999</c:v>
                </c:pt>
                <c:pt idx="8228">
                  <c:v>0.15365999999999999</c:v>
                </c:pt>
                <c:pt idx="8229">
                  <c:v>0.15318000000000001</c:v>
                </c:pt>
                <c:pt idx="8230">
                  <c:v>0.15271000000000001</c:v>
                </c:pt>
                <c:pt idx="8231">
                  <c:v>0.15223</c:v>
                </c:pt>
                <c:pt idx="8232">
                  <c:v>0.15175</c:v>
                </c:pt>
                <c:pt idx="8233">
                  <c:v>0.15128</c:v>
                </c:pt>
                <c:pt idx="8234">
                  <c:v>0.15079999999999999</c:v>
                </c:pt>
                <c:pt idx="8235">
                  <c:v>0.15032999999999999</c:v>
                </c:pt>
                <c:pt idx="8236">
                  <c:v>0.14985000000000001</c:v>
                </c:pt>
                <c:pt idx="8237">
                  <c:v>0.14937</c:v>
                </c:pt>
                <c:pt idx="8238">
                  <c:v>0.1489</c:v>
                </c:pt>
                <c:pt idx="8239">
                  <c:v>0.14842</c:v>
                </c:pt>
                <c:pt idx="8240">
                  <c:v>0.14795</c:v>
                </c:pt>
                <c:pt idx="8241">
                  <c:v>0.14746999999999999</c:v>
                </c:pt>
                <c:pt idx="8242">
                  <c:v>0.14699999999999999</c:v>
                </c:pt>
                <c:pt idx="8243">
                  <c:v>0.14652000000000001</c:v>
                </c:pt>
                <c:pt idx="8244">
                  <c:v>0.14604</c:v>
                </c:pt>
                <c:pt idx="8245">
                  <c:v>0.14557</c:v>
                </c:pt>
                <c:pt idx="8246">
                  <c:v>0.14509</c:v>
                </c:pt>
                <c:pt idx="8247">
                  <c:v>0.14462</c:v>
                </c:pt>
                <c:pt idx="8248">
                  <c:v>0.14413999999999999</c:v>
                </c:pt>
                <c:pt idx="8249">
                  <c:v>0.14366000000000001</c:v>
                </c:pt>
                <c:pt idx="8250">
                  <c:v>0.14319000000000001</c:v>
                </c:pt>
                <c:pt idx="8251">
                  <c:v>0.14271</c:v>
                </c:pt>
                <c:pt idx="8252">
                  <c:v>0.14224000000000001</c:v>
                </c:pt>
                <c:pt idx="8253">
                  <c:v>0.14176</c:v>
                </c:pt>
                <c:pt idx="8254">
                  <c:v>0.14127999999999999</c:v>
                </c:pt>
                <c:pt idx="8255">
                  <c:v>0.14080999999999999</c:v>
                </c:pt>
                <c:pt idx="8256">
                  <c:v>0.14033000000000001</c:v>
                </c:pt>
                <c:pt idx="8257">
                  <c:v>0.13986000000000001</c:v>
                </c:pt>
                <c:pt idx="8258">
                  <c:v>0.13938</c:v>
                </c:pt>
                <c:pt idx="8259">
                  <c:v>0.1389</c:v>
                </c:pt>
                <c:pt idx="8260">
                  <c:v>0.13843</c:v>
                </c:pt>
                <c:pt idx="8261">
                  <c:v>0.13794999999999999</c:v>
                </c:pt>
                <c:pt idx="8262">
                  <c:v>0.13747999999999999</c:v>
                </c:pt>
                <c:pt idx="8263">
                  <c:v>0.13700000000000001</c:v>
                </c:pt>
                <c:pt idx="8264">
                  <c:v>0.13652</c:v>
                </c:pt>
                <c:pt idx="8265">
                  <c:v>0.13605</c:v>
                </c:pt>
                <c:pt idx="8266">
                  <c:v>0.13557</c:v>
                </c:pt>
                <c:pt idx="8267">
                  <c:v>0.1351</c:v>
                </c:pt>
                <c:pt idx="8268">
                  <c:v>0.13461999999999999</c:v>
                </c:pt>
                <c:pt idx="8269">
                  <c:v>0.13414000000000001</c:v>
                </c:pt>
                <c:pt idx="8270">
                  <c:v>0.13367000000000001</c:v>
                </c:pt>
                <c:pt idx="8271">
                  <c:v>0.13319</c:v>
                </c:pt>
                <c:pt idx="8272">
                  <c:v>0.13272</c:v>
                </c:pt>
                <c:pt idx="8273">
                  <c:v>0.13224</c:v>
                </c:pt>
                <c:pt idx="8274">
                  <c:v>0.13175999999999999</c:v>
                </c:pt>
                <c:pt idx="8275">
                  <c:v>0.13128999999999999</c:v>
                </c:pt>
                <c:pt idx="8276">
                  <c:v>0.13081000000000001</c:v>
                </c:pt>
                <c:pt idx="8277">
                  <c:v>0.13034000000000001</c:v>
                </c:pt>
                <c:pt idx="8278">
                  <c:v>0.12986</c:v>
                </c:pt>
                <c:pt idx="8279">
                  <c:v>0.12939000000000001</c:v>
                </c:pt>
                <c:pt idx="8280">
                  <c:v>0.12891</c:v>
                </c:pt>
                <c:pt idx="8281">
                  <c:v>0.12842999999999999</c:v>
                </c:pt>
                <c:pt idx="8282">
                  <c:v>0.12795999999999999</c:v>
                </c:pt>
                <c:pt idx="8283">
                  <c:v>0.12748000000000001</c:v>
                </c:pt>
                <c:pt idx="8284">
                  <c:v>0.12701000000000001</c:v>
                </c:pt>
                <c:pt idx="8285">
                  <c:v>0.12653</c:v>
                </c:pt>
                <c:pt idx="8286">
                  <c:v>0.12605</c:v>
                </c:pt>
                <c:pt idx="8287">
                  <c:v>0.12558</c:v>
                </c:pt>
                <c:pt idx="8288">
                  <c:v>0.12509999999999999</c:v>
                </c:pt>
                <c:pt idx="8289">
                  <c:v>0.12463</c:v>
                </c:pt>
                <c:pt idx="8290">
                  <c:v>0.12415</c:v>
                </c:pt>
                <c:pt idx="8291">
                  <c:v>0.12367</c:v>
                </c:pt>
                <c:pt idx="8292">
                  <c:v>0.1232</c:v>
                </c:pt>
                <c:pt idx="8293">
                  <c:v>0.12272</c:v>
                </c:pt>
                <c:pt idx="8294">
                  <c:v>0.12225</c:v>
                </c:pt>
                <c:pt idx="8295">
                  <c:v>0.12177</c:v>
                </c:pt>
                <c:pt idx="8296">
                  <c:v>0.12129</c:v>
                </c:pt>
                <c:pt idx="8297">
                  <c:v>0.12082</c:v>
                </c:pt>
                <c:pt idx="8298">
                  <c:v>0.12034</c:v>
                </c:pt>
                <c:pt idx="8299">
                  <c:v>0.11987</c:v>
                </c:pt>
                <c:pt idx="8300">
                  <c:v>0.11939</c:v>
                </c:pt>
                <c:pt idx="8301">
                  <c:v>0.11891</c:v>
                </c:pt>
                <c:pt idx="8302">
                  <c:v>0.11844</c:v>
                </c:pt>
                <c:pt idx="8303">
                  <c:v>0.11796</c:v>
                </c:pt>
                <c:pt idx="8304">
                  <c:v>0.11749</c:v>
                </c:pt>
                <c:pt idx="8305">
                  <c:v>0.11701</c:v>
                </c:pt>
                <c:pt idx="8306">
                  <c:v>0.11652999999999999</c:v>
                </c:pt>
                <c:pt idx="8307">
                  <c:v>0.11606</c:v>
                </c:pt>
                <c:pt idx="8308">
                  <c:v>0.11558</c:v>
                </c:pt>
                <c:pt idx="8309">
                  <c:v>0.11511</c:v>
                </c:pt>
                <c:pt idx="8310">
                  <c:v>0.11463</c:v>
                </c:pt>
                <c:pt idx="8311">
                  <c:v>0.11416</c:v>
                </c:pt>
                <c:pt idx="8312">
                  <c:v>0.11368</c:v>
                </c:pt>
                <c:pt idx="8313">
                  <c:v>0.1132</c:v>
                </c:pt>
                <c:pt idx="8314">
                  <c:v>0.11273</c:v>
                </c:pt>
                <c:pt idx="8315">
                  <c:v>0.11225</c:v>
                </c:pt>
                <c:pt idx="8316">
                  <c:v>0.11178</c:v>
                </c:pt>
                <c:pt idx="8317">
                  <c:v>0.1113</c:v>
                </c:pt>
                <c:pt idx="8318">
                  <c:v>0.11082</c:v>
                </c:pt>
                <c:pt idx="8319">
                  <c:v>0.11035</c:v>
                </c:pt>
                <c:pt idx="8320">
                  <c:v>0.10987</c:v>
                </c:pt>
                <c:pt idx="8321">
                  <c:v>0.1094</c:v>
                </c:pt>
                <c:pt idx="8322">
                  <c:v>0.10892</c:v>
                </c:pt>
                <c:pt idx="8323">
                  <c:v>0.10843999999999999</c:v>
                </c:pt>
                <c:pt idx="8324">
                  <c:v>0.10797</c:v>
                </c:pt>
                <c:pt idx="8325">
                  <c:v>0.10749</c:v>
                </c:pt>
                <c:pt idx="8326">
                  <c:v>0.10702</c:v>
                </c:pt>
                <c:pt idx="8327">
                  <c:v>0.10654</c:v>
                </c:pt>
                <c:pt idx="8328">
                  <c:v>0.10606</c:v>
                </c:pt>
                <c:pt idx="8329">
                  <c:v>0.10559</c:v>
                </c:pt>
                <c:pt idx="8330">
                  <c:v>0.10511</c:v>
                </c:pt>
                <c:pt idx="8331">
                  <c:v>0.10464</c:v>
                </c:pt>
                <c:pt idx="8332">
                  <c:v>0.10416</c:v>
                </c:pt>
                <c:pt idx="8333">
                  <c:v>0.10367999999999999</c:v>
                </c:pt>
                <c:pt idx="8334">
                  <c:v>0.10321</c:v>
                </c:pt>
                <c:pt idx="8335">
                  <c:v>0.10273</c:v>
                </c:pt>
                <c:pt idx="8336">
                  <c:v>0.10226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B81-4AC9-A25B-641E894006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70539087"/>
        <c:axId val="1970539919"/>
      </c:scatterChart>
      <c:valAx>
        <c:axId val="197053908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0539919"/>
        <c:crosses val="autoZero"/>
        <c:crossBetween val="midCat"/>
      </c:valAx>
      <c:valAx>
        <c:axId val="1970539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053908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0.04651</cdr:x>
      <cdr:y>0.23898</cdr:y>
    </cdr:from>
    <cdr:to>
      <cdr:x>0.7277</cdr:x>
      <cdr:y>0.93898</cdr:y>
    </cdr:to>
    <cdr:sp macro="" textlink="">
      <cdr:nvSpPr>
        <cdr:cNvPr id="3" name="Freeform: Shape 2">
          <a:extLst xmlns:a="http://schemas.openxmlformats.org/drawingml/2006/main">
            <a:ext uri="{FF2B5EF4-FFF2-40B4-BE49-F238E27FC236}">
              <a16:creationId xmlns:a16="http://schemas.microsoft.com/office/drawing/2014/main" id="{7307DD9A-9AFA-4013-9E7A-F356A233EF63}"/>
            </a:ext>
          </a:extLst>
        </cdr:cNvPr>
        <cdr:cNvSpPr/>
      </cdr:nvSpPr>
      <cdr:spPr>
        <a:xfrm xmlns:a="http://schemas.openxmlformats.org/drawingml/2006/main">
          <a:off x="304800" y="1130969"/>
          <a:ext cx="4463934" cy="3312695"/>
        </a:xfrm>
        <a:custGeom xmlns:a="http://schemas.openxmlformats.org/drawingml/2006/main">
          <a:avLst/>
          <a:gdLst>
            <a:gd name="connsiteX0" fmla="*/ 4229 w 4463934"/>
            <a:gd name="connsiteY0" fmla="*/ 3232484 h 3312695"/>
            <a:gd name="connsiteX1" fmla="*/ 228818 w 4463934"/>
            <a:gd name="connsiteY1" fmla="*/ 3224463 h 3312695"/>
            <a:gd name="connsiteX2" fmla="*/ 341113 w 4463934"/>
            <a:gd name="connsiteY2" fmla="*/ 3208421 h 3312695"/>
            <a:gd name="connsiteX3" fmla="*/ 397260 w 4463934"/>
            <a:gd name="connsiteY3" fmla="*/ 3184358 h 3312695"/>
            <a:gd name="connsiteX4" fmla="*/ 445387 w 4463934"/>
            <a:gd name="connsiteY4" fmla="*/ 3160295 h 3312695"/>
            <a:gd name="connsiteX5" fmla="*/ 493513 w 4463934"/>
            <a:gd name="connsiteY5" fmla="*/ 3152274 h 3312695"/>
            <a:gd name="connsiteX6" fmla="*/ 702060 w 4463934"/>
            <a:gd name="connsiteY6" fmla="*/ 3128210 h 3312695"/>
            <a:gd name="connsiteX7" fmla="*/ 830397 w 4463934"/>
            <a:gd name="connsiteY7" fmla="*/ 3096126 h 3312695"/>
            <a:gd name="connsiteX8" fmla="*/ 910608 w 4463934"/>
            <a:gd name="connsiteY8" fmla="*/ 3088105 h 3312695"/>
            <a:gd name="connsiteX9" fmla="*/ 958734 w 4463934"/>
            <a:gd name="connsiteY9" fmla="*/ 3072063 h 3312695"/>
            <a:gd name="connsiteX10" fmla="*/ 1014881 w 4463934"/>
            <a:gd name="connsiteY10" fmla="*/ 3056021 h 3312695"/>
            <a:gd name="connsiteX11" fmla="*/ 1046966 w 4463934"/>
            <a:gd name="connsiteY11" fmla="*/ 3048000 h 3312695"/>
            <a:gd name="connsiteX12" fmla="*/ 1151239 w 4463934"/>
            <a:gd name="connsiteY12" fmla="*/ 3007895 h 3312695"/>
            <a:gd name="connsiteX13" fmla="*/ 1504166 w 4463934"/>
            <a:gd name="connsiteY13" fmla="*/ 2903621 h 3312695"/>
            <a:gd name="connsiteX14" fmla="*/ 1584376 w 4463934"/>
            <a:gd name="connsiteY14" fmla="*/ 2863516 h 3312695"/>
            <a:gd name="connsiteX15" fmla="*/ 1672608 w 4463934"/>
            <a:gd name="connsiteY15" fmla="*/ 2807368 h 3312695"/>
            <a:gd name="connsiteX16" fmla="*/ 1921260 w 4463934"/>
            <a:gd name="connsiteY16" fmla="*/ 2703095 h 3312695"/>
            <a:gd name="connsiteX17" fmla="*/ 2065639 w 4463934"/>
            <a:gd name="connsiteY17" fmla="*/ 2598821 h 3312695"/>
            <a:gd name="connsiteX18" fmla="*/ 2266166 w 4463934"/>
            <a:gd name="connsiteY18" fmla="*/ 2454442 h 3312695"/>
            <a:gd name="connsiteX19" fmla="*/ 2514818 w 4463934"/>
            <a:gd name="connsiteY19" fmla="*/ 2253916 h 3312695"/>
            <a:gd name="connsiteX20" fmla="*/ 2578987 w 4463934"/>
            <a:gd name="connsiteY20" fmla="*/ 2221831 h 3312695"/>
            <a:gd name="connsiteX21" fmla="*/ 2819618 w 4463934"/>
            <a:gd name="connsiteY21" fmla="*/ 2045368 h 3312695"/>
            <a:gd name="connsiteX22" fmla="*/ 3092334 w 4463934"/>
            <a:gd name="connsiteY22" fmla="*/ 1796716 h 3312695"/>
            <a:gd name="connsiteX23" fmla="*/ 3116397 w 4463934"/>
            <a:gd name="connsiteY23" fmla="*/ 1772652 h 3312695"/>
            <a:gd name="connsiteX24" fmla="*/ 3260776 w 4463934"/>
            <a:gd name="connsiteY24" fmla="*/ 1604210 h 3312695"/>
            <a:gd name="connsiteX25" fmla="*/ 3453281 w 4463934"/>
            <a:gd name="connsiteY25" fmla="*/ 1331495 h 3312695"/>
            <a:gd name="connsiteX26" fmla="*/ 3685892 w 4463934"/>
            <a:gd name="connsiteY26" fmla="*/ 1018674 h 3312695"/>
            <a:gd name="connsiteX27" fmla="*/ 3742039 w 4463934"/>
            <a:gd name="connsiteY27" fmla="*/ 922421 h 3312695"/>
            <a:gd name="connsiteX28" fmla="*/ 3758081 w 4463934"/>
            <a:gd name="connsiteY28" fmla="*/ 874295 h 3312695"/>
            <a:gd name="connsiteX29" fmla="*/ 3862355 w 4463934"/>
            <a:gd name="connsiteY29" fmla="*/ 778042 h 3312695"/>
            <a:gd name="connsiteX30" fmla="*/ 3958608 w 4463934"/>
            <a:gd name="connsiteY30" fmla="*/ 625642 h 3312695"/>
            <a:gd name="connsiteX31" fmla="*/ 4030797 w 4463934"/>
            <a:gd name="connsiteY31" fmla="*/ 529389 h 3312695"/>
            <a:gd name="connsiteX32" fmla="*/ 4070902 w 4463934"/>
            <a:gd name="connsiteY32" fmla="*/ 497305 h 3312695"/>
            <a:gd name="connsiteX33" fmla="*/ 4239344 w 4463934"/>
            <a:gd name="connsiteY33" fmla="*/ 280737 h 3312695"/>
            <a:gd name="connsiteX34" fmla="*/ 4271429 w 4463934"/>
            <a:gd name="connsiteY34" fmla="*/ 248652 h 3312695"/>
            <a:gd name="connsiteX35" fmla="*/ 4287471 w 4463934"/>
            <a:gd name="connsiteY35" fmla="*/ 224589 h 3312695"/>
            <a:gd name="connsiteX36" fmla="*/ 4319555 w 4463934"/>
            <a:gd name="connsiteY36" fmla="*/ 208547 h 3312695"/>
            <a:gd name="connsiteX37" fmla="*/ 4391744 w 4463934"/>
            <a:gd name="connsiteY37" fmla="*/ 104274 h 3312695"/>
            <a:gd name="connsiteX38" fmla="*/ 4415808 w 4463934"/>
            <a:gd name="connsiteY38" fmla="*/ 72189 h 3312695"/>
            <a:gd name="connsiteX39" fmla="*/ 4455913 w 4463934"/>
            <a:gd name="connsiteY39" fmla="*/ 0 h 3312695"/>
            <a:gd name="connsiteX40" fmla="*/ 4463934 w 4463934"/>
            <a:gd name="connsiteY40" fmla="*/ 40105 h 3312695"/>
            <a:gd name="connsiteX41" fmla="*/ 4455913 w 4463934"/>
            <a:gd name="connsiteY41" fmla="*/ 112295 h 3312695"/>
            <a:gd name="connsiteX42" fmla="*/ 4439871 w 4463934"/>
            <a:gd name="connsiteY42" fmla="*/ 200526 h 3312695"/>
            <a:gd name="connsiteX43" fmla="*/ 4399766 w 4463934"/>
            <a:gd name="connsiteY43" fmla="*/ 417095 h 3312695"/>
            <a:gd name="connsiteX44" fmla="*/ 4383723 w 4463934"/>
            <a:gd name="connsiteY44" fmla="*/ 529389 h 3312695"/>
            <a:gd name="connsiteX45" fmla="*/ 4367681 w 4463934"/>
            <a:gd name="connsiteY45" fmla="*/ 633663 h 3312695"/>
            <a:gd name="connsiteX46" fmla="*/ 4343618 w 4463934"/>
            <a:gd name="connsiteY46" fmla="*/ 681789 h 3312695"/>
            <a:gd name="connsiteX47" fmla="*/ 4271429 w 4463934"/>
            <a:gd name="connsiteY47" fmla="*/ 914400 h 3312695"/>
            <a:gd name="connsiteX48" fmla="*/ 4239344 w 4463934"/>
            <a:gd name="connsiteY48" fmla="*/ 1002631 h 3312695"/>
            <a:gd name="connsiteX49" fmla="*/ 4207260 w 4463934"/>
            <a:gd name="connsiteY49" fmla="*/ 1074821 h 3312695"/>
            <a:gd name="connsiteX50" fmla="*/ 4191218 w 4463934"/>
            <a:gd name="connsiteY50" fmla="*/ 1147010 h 3312695"/>
            <a:gd name="connsiteX51" fmla="*/ 4183197 w 4463934"/>
            <a:gd name="connsiteY51" fmla="*/ 1203158 h 3312695"/>
            <a:gd name="connsiteX52" fmla="*/ 4062881 w 4463934"/>
            <a:gd name="connsiteY52" fmla="*/ 1475874 h 3312695"/>
            <a:gd name="connsiteX53" fmla="*/ 4046839 w 4463934"/>
            <a:gd name="connsiteY53" fmla="*/ 1548063 h 3312695"/>
            <a:gd name="connsiteX54" fmla="*/ 4030797 w 4463934"/>
            <a:gd name="connsiteY54" fmla="*/ 1620252 h 3312695"/>
            <a:gd name="connsiteX55" fmla="*/ 3950587 w 4463934"/>
            <a:gd name="connsiteY55" fmla="*/ 1788695 h 3312695"/>
            <a:gd name="connsiteX56" fmla="*/ 3894439 w 4463934"/>
            <a:gd name="connsiteY56" fmla="*/ 1941095 h 3312695"/>
            <a:gd name="connsiteX57" fmla="*/ 3862355 w 4463934"/>
            <a:gd name="connsiteY57" fmla="*/ 1989221 h 3312695"/>
            <a:gd name="connsiteX58" fmla="*/ 3806208 w 4463934"/>
            <a:gd name="connsiteY58" fmla="*/ 2077452 h 3312695"/>
            <a:gd name="connsiteX59" fmla="*/ 3766102 w 4463934"/>
            <a:gd name="connsiteY59" fmla="*/ 2173705 h 3312695"/>
            <a:gd name="connsiteX60" fmla="*/ 3725997 w 4463934"/>
            <a:gd name="connsiteY60" fmla="*/ 2253916 h 3312695"/>
            <a:gd name="connsiteX61" fmla="*/ 3661829 w 4463934"/>
            <a:gd name="connsiteY61" fmla="*/ 2326105 h 3312695"/>
            <a:gd name="connsiteX62" fmla="*/ 3589639 w 4463934"/>
            <a:gd name="connsiteY62" fmla="*/ 2422358 h 3312695"/>
            <a:gd name="connsiteX63" fmla="*/ 3557555 w 4463934"/>
            <a:gd name="connsiteY63" fmla="*/ 2446421 h 3312695"/>
            <a:gd name="connsiteX64" fmla="*/ 3413176 w 4463934"/>
            <a:gd name="connsiteY64" fmla="*/ 2550695 h 3312695"/>
            <a:gd name="connsiteX65" fmla="*/ 3324944 w 4463934"/>
            <a:gd name="connsiteY65" fmla="*/ 2630905 h 3312695"/>
            <a:gd name="connsiteX66" fmla="*/ 3300881 w 4463934"/>
            <a:gd name="connsiteY66" fmla="*/ 2671010 h 3312695"/>
            <a:gd name="connsiteX67" fmla="*/ 3292860 w 4463934"/>
            <a:gd name="connsiteY67" fmla="*/ 2695074 h 3312695"/>
            <a:gd name="connsiteX68" fmla="*/ 3236713 w 4463934"/>
            <a:gd name="connsiteY68" fmla="*/ 2719137 h 3312695"/>
            <a:gd name="connsiteX69" fmla="*/ 3108376 w 4463934"/>
            <a:gd name="connsiteY69" fmla="*/ 2823410 h 3312695"/>
            <a:gd name="connsiteX70" fmla="*/ 2899829 w 4463934"/>
            <a:gd name="connsiteY70" fmla="*/ 2935705 h 3312695"/>
            <a:gd name="connsiteX71" fmla="*/ 2843681 w 4463934"/>
            <a:gd name="connsiteY71" fmla="*/ 2975810 h 3312695"/>
            <a:gd name="connsiteX72" fmla="*/ 2771492 w 4463934"/>
            <a:gd name="connsiteY72" fmla="*/ 3015916 h 3312695"/>
            <a:gd name="connsiteX73" fmla="*/ 2715344 w 4463934"/>
            <a:gd name="connsiteY73" fmla="*/ 3064042 h 3312695"/>
            <a:gd name="connsiteX74" fmla="*/ 2683260 w 4463934"/>
            <a:gd name="connsiteY74" fmla="*/ 3096126 h 3312695"/>
            <a:gd name="connsiteX75" fmla="*/ 2522839 w 4463934"/>
            <a:gd name="connsiteY75" fmla="*/ 3136231 h 3312695"/>
            <a:gd name="connsiteX76" fmla="*/ 2378460 w 4463934"/>
            <a:gd name="connsiteY76" fmla="*/ 3160295 h 3312695"/>
            <a:gd name="connsiteX77" fmla="*/ 2218039 w 4463934"/>
            <a:gd name="connsiteY77" fmla="*/ 3232484 h 3312695"/>
            <a:gd name="connsiteX78" fmla="*/ 2161892 w 4463934"/>
            <a:gd name="connsiteY78" fmla="*/ 3256547 h 3312695"/>
            <a:gd name="connsiteX79" fmla="*/ 2121787 w 4463934"/>
            <a:gd name="connsiteY79" fmla="*/ 3240505 h 3312695"/>
            <a:gd name="connsiteX80" fmla="*/ 2089702 w 4463934"/>
            <a:gd name="connsiteY80" fmla="*/ 3232484 h 3312695"/>
            <a:gd name="connsiteX81" fmla="*/ 2065639 w 4463934"/>
            <a:gd name="connsiteY81" fmla="*/ 3224463 h 3312695"/>
            <a:gd name="connsiteX82" fmla="*/ 1993450 w 4463934"/>
            <a:gd name="connsiteY82" fmla="*/ 3208421 h 3312695"/>
            <a:gd name="connsiteX83" fmla="*/ 1792923 w 4463934"/>
            <a:gd name="connsiteY83" fmla="*/ 3216442 h 3312695"/>
            <a:gd name="connsiteX84" fmla="*/ 1728755 w 4463934"/>
            <a:gd name="connsiteY84" fmla="*/ 3224463 h 3312695"/>
            <a:gd name="connsiteX85" fmla="*/ 1688650 w 4463934"/>
            <a:gd name="connsiteY85" fmla="*/ 3240505 h 3312695"/>
            <a:gd name="connsiteX86" fmla="*/ 1600418 w 4463934"/>
            <a:gd name="connsiteY86" fmla="*/ 3264568 h 3312695"/>
            <a:gd name="connsiteX87" fmla="*/ 1488123 w 4463934"/>
            <a:gd name="connsiteY87" fmla="*/ 3256547 h 3312695"/>
            <a:gd name="connsiteX88" fmla="*/ 1439997 w 4463934"/>
            <a:gd name="connsiteY88" fmla="*/ 3248526 h 3312695"/>
            <a:gd name="connsiteX89" fmla="*/ 1319681 w 4463934"/>
            <a:gd name="connsiteY89" fmla="*/ 3272589 h 3312695"/>
            <a:gd name="connsiteX90" fmla="*/ 1199366 w 4463934"/>
            <a:gd name="connsiteY90" fmla="*/ 3288631 h 3312695"/>
            <a:gd name="connsiteX91" fmla="*/ 1022902 w 4463934"/>
            <a:gd name="connsiteY91" fmla="*/ 3312695 h 3312695"/>
            <a:gd name="connsiteX92" fmla="*/ 774250 w 4463934"/>
            <a:gd name="connsiteY92" fmla="*/ 3288631 h 3312695"/>
            <a:gd name="connsiteX93" fmla="*/ 501534 w 4463934"/>
            <a:gd name="connsiteY93" fmla="*/ 3280610 h 3312695"/>
            <a:gd name="connsiteX94" fmla="*/ 236839 w 4463934"/>
            <a:gd name="connsiteY94" fmla="*/ 3264568 h 3312695"/>
            <a:gd name="connsiteX95" fmla="*/ 180692 w 4463934"/>
            <a:gd name="connsiteY95" fmla="*/ 3256547 h 3312695"/>
            <a:gd name="connsiteX96" fmla="*/ 116523 w 4463934"/>
            <a:gd name="connsiteY96" fmla="*/ 3248526 h 3312695"/>
            <a:gd name="connsiteX97" fmla="*/ 84439 w 4463934"/>
            <a:gd name="connsiteY97" fmla="*/ 3240505 h 3312695"/>
            <a:gd name="connsiteX98" fmla="*/ 4229 w 4463934"/>
            <a:gd name="connsiteY98" fmla="*/ 3232484 h 3312695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  <a:cxn ang="0">
              <a:pos x="connsiteX11" y="connsiteY11"/>
            </a:cxn>
            <a:cxn ang="0">
              <a:pos x="connsiteX12" y="connsiteY12"/>
            </a:cxn>
            <a:cxn ang="0">
              <a:pos x="connsiteX13" y="connsiteY13"/>
            </a:cxn>
            <a:cxn ang="0">
              <a:pos x="connsiteX14" y="connsiteY14"/>
            </a:cxn>
            <a:cxn ang="0">
              <a:pos x="connsiteX15" y="connsiteY15"/>
            </a:cxn>
            <a:cxn ang="0">
              <a:pos x="connsiteX16" y="connsiteY16"/>
            </a:cxn>
            <a:cxn ang="0">
              <a:pos x="connsiteX17" y="connsiteY17"/>
            </a:cxn>
            <a:cxn ang="0">
              <a:pos x="connsiteX18" y="connsiteY18"/>
            </a:cxn>
            <a:cxn ang="0">
              <a:pos x="connsiteX19" y="connsiteY19"/>
            </a:cxn>
            <a:cxn ang="0">
              <a:pos x="connsiteX20" y="connsiteY20"/>
            </a:cxn>
            <a:cxn ang="0">
              <a:pos x="connsiteX21" y="connsiteY21"/>
            </a:cxn>
            <a:cxn ang="0">
              <a:pos x="connsiteX22" y="connsiteY22"/>
            </a:cxn>
            <a:cxn ang="0">
              <a:pos x="connsiteX23" y="connsiteY23"/>
            </a:cxn>
            <a:cxn ang="0">
              <a:pos x="connsiteX24" y="connsiteY24"/>
            </a:cxn>
            <a:cxn ang="0">
              <a:pos x="connsiteX25" y="connsiteY25"/>
            </a:cxn>
            <a:cxn ang="0">
              <a:pos x="connsiteX26" y="connsiteY26"/>
            </a:cxn>
            <a:cxn ang="0">
              <a:pos x="connsiteX27" y="connsiteY27"/>
            </a:cxn>
            <a:cxn ang="0">
              <a:pos x="connsiteX28" y="connsiteY28"/>
            </a:cxn>
            <a:cxn ang="0">
              <a:pos x="connsiteX29" y="connsiteY29"/>
            </a:cxn>
            <a:cxn ang="0">
              <a:pos x="connsiteX30" y="connsiteY30"/>
            </a:cxn>
            <a:cxn ang="0">
              <a:pos x="connsiteX31" y="connsiteY31"/>
            </a:cxn>
            <a:cxn ang="0">
              <a:pos x="connsiteX32" y="connsiteY32"/>
            </a:cxn>
            <a:cxn ang="0">
              <a:pos x="connsiteX33" y="connsiteY33"/>
            </a:cxn>
            <a:cxn ang="0">
              <a:pos x="connsiteX34" y="connsiteY34"/>
            </a:cxn>
            <a:cxn ang="0">
              <a:pos x="connsiteX35" y="connsiteY35"/>
            </a:cxn>
            <a:cxn ang="0">
              <a:pos x="connsiteX36" y="connsiteY36"/>
            </a:cxn>
            <a:cxn ang="0">
              <a:pos x="connsiteX37" y="connsiteY37"/>
            </a:cxn>
            <a:cxn ang="0">
              <a:pos x="connsiteX38" y="connsiteY38"/>
            </a:cxn>
            <a:cxn ang="0">
              <a:pos x="connsiteX39" y="connsiteY39"/>
            </a:cxn>
            <a:cxn ang="0">
              <a:pos x="connsiteX40" y="connsiteY40"/>
            </a:cxn>
            <a:cxn ang="0">
              <a:pos x="connsiteX41" y="connsiteY41"/>
            </a:cxn>
            <a:cxn ang="0">
              <a:pos x="connsiteX42" y="connsiteY42"/>
            </a:cxn>
            <a:cxn ang="0">
              <a:pos x="connsiteX43" y="connsiteY43"/>
            </a:cxn>
            <a:cxn ang="0">
              <a:pos x="connsiteX44" y="connsiteY44"/>
            </a:cxn>
            <a:cxn ang="0">
              <a:pos x="connsiteX45" y="connsiteY45"/>
            </a:cxn>
            <a:cxn ang="0">
              <a:pos x="connsiteX46" y="connsiteY46"/>
            </a:cxn>
            <a:cxn ang="0">
              <a:pos x="connsiteX47" y="connsiteY47"/>
            </a:cxn>
            <a:cxn ang="0">
              <a:pos x="connsiteX48" y="connsiteY48"/>
            </a:cxn>
            <a:cxn ang="0">
              <a:pos x="connsiteX49" y="connsiteY49"/>
            </a:cxn>
            <a:cxn ang="0">
              <a:pos x="connsiteX50" y="connsiteY50"/>
            </a:cxn>
            <a:cxn ang="0">
              <a:pos x="connsiteX51" y="connsiteY51"/>
            </a:cxn>
            <a:cxn ang="0">
              <a:pos x="connsiteX52" y="connsiteY52"/>
            </a:cxn>
            <a:cxn ang="0">
              <a:pos x="connsiteX53" y="connsiteY53"/>
            </a:cxn>
            <a:cxn ang="0">
              <a:pos x="connsiteX54" y="connsiteY54"/>
            </a:cxn>
            <a:cxn ang="0">
              <a:pos x="connsiteX55" y="connsiteY55"/>
            </a:cxn>
            <a:cxn ang="0">
              <a:pos x="connsiteX56" y="connsiteY56"/>
            </a:cxn>
            <a:cxn ang="0">
              <a:pos x="connsiteX57" y="connsiteY57"/>
            </a:cxn>
            <a:cxn ang="0">
              <a:pos x="connsiteX58" y="connsiteY58"/>
            </a:cxn>
            <a:cxn ang="0">
              <a:pos x="connsiteX59" y="connsiteY59"/>
            </a:cxn>
            <a:cxn ang="0">
              <a:pos x="connsiteX60" y="connsiteY60"/>
            </a:cxn>
            <a:cxn ang="0">
              <a:pos x="connsiteX61" y="connsiteY61"/>
            </a:cxn>
            <a:cxn ang="0">
              <a:pos x="connsiteX62" y="connsiteY62"/>
            </a:cxn>
            <a:cxn ang="0">
              <a:pos x="connsiteX63" y="connsiteY63"/>
            </a:cxn>
            <a:cxn ang="0">
              <a:pos x="connsiteX64" y="connsiteY64"/>
            </a:cxn>
            <a:cxn ang="0">
              <a:pos x="connsiteX65" y="connsiteY65"/>
            </a:cxn>
            <a:cxn ang="0">
              <a:pos x="connsiteX66" y="connsiteY66"/>
            </a:cxn>
            <a:cxn ang="0">
              <a:pos x="connsiteX67" y="connsiteY67"/>
            </a:cxn>
            <a:cxn ang="0">
              <a:pos x="connsiteX68" y="connsiteY68"/>
            </a:cxn>
            <a:cxn ang="0">
              <a:pos x="connsiteX69" y="connsiteY69"/>
            </a:cxn>
            <a:cxn ang="0">
              <a:pos x="connsiteX70" y="connsiteY70"/>
            </a:cxn>
            <a:cxn ang="0">
              <a:pos x="connsiteX71" y="connsiteY71"/>
            </a:cxn>
            <a:cxn ang="0">
              <a:pos x="connsiteX72" y="connsiteY72"/>
            </a:cxn>
            <a:cxn ang="0">
              <a:pos x="connsiteX73" y="connsiteY73"/>
            </a:cxn>
            <a:cxn ang="0">
              <a:pos x="connsiteX74" y="connsiteY74"/>
            </a:cxn>
            <a:cxn ang="0">
              <a:pos x="connsiteX75" y="connsiteY75"/>
            </a:cxn>
            <a:cxn ang="0">
              <a:pos x="connsiteX76" y="connsiteY76"/>
            </a:cxn>
            <a:cxn ang="0">
              <a:pos x="connsiteX77" y="connsiteY77"/>
            </a:cxn>
            <a:cxn ang="0">
              <a:pos x="connsiteX78" y="connsiteY78"/>
            </a:cxn>
            <a:cxn ang="0">
              <a:pos x="connsiteX79" y="connsiteY79"/>
            </a:cxn>
            <a:cxn ang="0">
              <a:pos x="connsiteX80" y="connsiteY80"/>
            </a:cxn>
            <a:cxn ang="0">
              <a:pos x="connsiteX81" y="connsiteY81"/>
            </a:cxn>
            <a:cxn ang="0">
              <a:pos x="connsiteX82" y="connsiteY82"/>
            </a:cxn>
            <a:cxn ang="0">
              <a:pos x="connsiteX83" y="connsiteY83"/>
            </a:cxn>
            <a:cxn ang="0">
              <a:pos x="connsiteX84" y="connsiteY84"/>
            </a:cxn>
            <a:cxn ang="0">
              <a:pos x="connsiteX85" y="connsiteY85"/>
            </a:cxn>
            <a:cxn ang="0">
              <a:pos x="connsiteX86" y="connsiteY86"/>
            </a:cxn>
            <a:cxn ang="0">
              <a:pos x="connsiteX87" y="connsiteY87"/>
            </a:cxn>
            <a:cxn ang="0">
              <a:pos x="connsiteX88" y="connsiteY88"/>
            </a:cxn>
            <a:cxn ang="0">
              <a:pos x="connsiteX89" y="connsiteY89"/>
            </a:cxn>
            <a:cxn ang="0">
              <a:pos x="connsiteX90" y="connsiteY90"/>
            </a:cxn>
            <a:cxn ang="0">
              <a:pos x="connsiteX91" y="connsiteY91"/>
            </a:cxn>
            <a:cxn ang="0">
              <a:pos x="connsiteX92" y="connsiteY92"/>
            </a:cxn>
            <a:cxn ang="0">
              <a:pos x="connsiteX93" y="connsiteY93"/>
            </a:cxn>
            <a:cxn ang="0">
              <a:pos x="connsiteX94" y="connsiteY94"/>
            </a:cxn>
            <a:cxn ang="0">
              <a:pos x="connsiteX95" y="connsiteY95"/>
            </a:cxn>
            <a:cxn ang="0">
              <a:pos x="connsiteX96" y="connsiteY96"/>
            </a:cxn>
            <a:cxn ang="0">
              <a:pos x="connsiteX97" y="connsiteY97"/>
            </a:cxn>
            <a:cxn ang="0">
              <a:pos x="connsiteX98" y="connsiteY98"/>
            </a:cxn>
          </a:cxnLst>
          <a:rect l="l" t="t" r="r" b="b"/>
          <a:pathLst>
            <a:path w="4463934" h="3312695">
              <a:moveTo>
                <a:pt x="4229" y="3232484"/>
              </a:moveTo>
              <a:cubicBezTo>
                <a:pt x="28292" y="3229810"/>
                <a:pt x="154023" y="3228618"/>
                <a:pt x="228818" y="3224463"/>
              </a:cubicBezTo>
              <a:cubicBezTo>
                <a:pt x="258934" y="3222790"/>
                <a:pt x="309591" y="3213675"/>
                <a:pt x="341113" y="3208421"/>
              </a:cubicBezTo>
              <a:cubicBezTo>
                <a:pt x="359829" y="3200400"/>
                <a:pt x="378772" y="3192891"/>
                <a:pt x="397260" y="3184358"/>
              </a:cubicBezTo>
              <a:cubicBezTo>
                <a:pt x="413545" y="3176842"/>
                <a:pt x="428372" y="3165967"/>
                <a:pt x="445387" y="3160295"/>
              </a:cubicBezTo>
              <a:cubicBezTo>
                <a:pt x="460816" y="3155152"/>
                <a:pt x="477611" y="3155682"/>
                <a:pt x="493513" y="3152274"/>
              </a:cubicBezTo>
              <a:cubicBezTo>
                <a:pt x="629405" y="3123153"/>
                <a:pt x="481095" y="3140486"/>
                <a:pt x="702060" y="3128210"/>
              </a:cubicBezTo>
              <a:cubicBezTo>
                <a:pt x="744839" y="3117515"/>
                <a:pt x="787095" y="3104453"/>
                <a:pt x="830397" y="3096126"/>
              </a:cubicBezTo>
              <a:cubicBezTo>
                <a:pt x="856784" y="3091052"/>
                <a:pt x="884198" y="3093057"/>
                <a:pt x="910608" y="3088105"/>
              </a:cubicBezTo>
              <a:cubicBezTo>
                <a:pt x="927228" y="3084989"/>
                <a:pt x="942572" y="3077036"/>
                <a:pt x="958734" y="3072063"/>
              </a:cubicBezTo>
              <a:cubicBezTo>
                <a:pt x="977338" y="3066339"/>
                <a:pt x="996102" y="3061142"/>
                <a:pt x="1014881" y="3056021"/>
              </a:cubicBezTo>
              <a:cubicBezTo>
                <a:pt x="1025517" y="3053120"/>
                <a:pt x="1036584" y="3051708"/>
                <a:pt x="1046966" y="3048000"/>
              </a:cubicBezTo>
              <a:cubicBezTo>
                <a:pt x="1065776" y="3041282"/>
                <a:pt x="1120190" y="3016652"/>
                <a:pt x="1151239" y="3007895"/>
              </a:cubicBezTo>
              <a:cubicBezTo>
                <a:pt x="1175252" y="3001122"/>
                <a:pt x="1412035" y="2944568"/>
                <a:pt x="1504166" y="2903621"/>
              </a:cubicBezTo>
              <a:cubicBezTo>
                <a:pt x="1531482" y="2891481"/>
                <a:pt x="1558323" y="2878171"/>
                <a:pt x="1584376" y="2863516"/>
              </a:cubicBezTo>
              <a:cubicBezTo>
                <a:pt x="1607107" y="2850729"/>
                <a:pt x="1646993" y="2818752"/>
                <a:pt x="1672608" y="2807368"/>
              </a:cubicBezTo>
              <a:cubicBezTo>
                <a:pt x="1754739" y="2770866"/>
                <a:pt x="1845434" y="2751348"/>
                <a:pt x="1921260" y="2703095"/>
              </a:cubicBezTo>
              <a:cubicBezTo>
                <a:pt x="2140457" y="2563605"/>
                <a:pt x="1905124" y="2719207"/>
                <a:pt x="2065639" y="2598821"/>
              </a:cubicBezTo>
              <a:cubicBezTo>
                <a:pt x="2131531" y="2549402"/>
                <a:pt x="2202052" y="2506147"/>
                <a:pt x="2266166" y="2454442"/>
              </a:cubicBezTo>
              <a:cubicBezTo>
                <a:pt x="2349050" y="2387600"/>
                <a:pt x="2419581" y="2301535"/>
                <a:pt x="2514818" y="2253916"/>
              </a:cubicBezTo>
              <a:cubicBezTo>
                <a:pt x="2536208" y="2243221"/>
                <a:pt x="2558374" y="2233956"/>
                <a:pt x="2578987" y="2221831"/>
              </a:cubicBezTo>
              <a:cubicBezTo>
                <a:pt x="2645357" y="2182790"/>
                <a:pt x="2785727" y="2073491"/>
                <a:pt x="2819618" y="2045368"/>
              </a:cubicBezTo>
              <a:cubicBezTo>
                <a:pt x="2976330" y="1915330"/>
                <a:pt x="2986816" y="1902235"/>
                <a:pt x="3092334" y="1796716"/>
              </a:cubicBezTo>
              <a:cubicBezTo>
                <a:pt x="3100355" y="1788695"/>
                <a:pt x="3109015" y="1781265"/>
                <a:pt x="3116397" y="1772652"/>
              </a:cubicBezTo>
              <a:cubicBezTo>
                <a:pt x="3164523" y="1716505"/>
                <a:pt x="3215894" y="1662983"/>
                <a:pt x="3260776" y="1604210"/>
              </a:cubicBezTo>
              <a:cubicBezTo>
                <a:pt x="3328308" y="1515775"/>
                <a:pt x="3374603" y="1410178"/>
                <a:pt x="3453281" y="1331495"/>
              </a:cubicBezTo>
              <a:cubicBezTo>
                <a:pt x="3549344" y="1235426"/>
                <a:pt x="3571300" y="1215119"/>
                <a:pt x="3685892" y="1018674"/>
              </a:cubicBezTo>
              <a:cubicBezTo>
                <a:pt x="3704608" y="986590"/>
                <a:pt x="3725428" y="955644"/>
                <a:pt x="3742039" y="922421"/>
              </a:cubicBezTo>
              <a:cubicBezTo>
                <a:pt x="3749601" y="907296"/>
                <a:pt x="3747256" y="887285"/>
                <a:pt x="3758081" y="874295"/>
              </a:cubicBezTo>
              <a:cubicBezTo>
                <a:pt x="3788363" y="837956"/>
                <a:pt x="3832661" y="814863"/>
                <a:pt x="3862355" y="778042"/>
              </a:cubicBezTo>
              <a:cubicBezTo>
                <a:pt x="3900073" y="731272"/>
                <a:pt x="3924910" y="675386"/>
                <a:pt x="3958608" y="625642"/>
              </a:cubicBezTo>
              <a:cubicBezTo>
                <a:pt x="3981101" y="592438"/>
                <a:pt x="4004388" y="559571"/>
                <a:pt x="4030797" y="529389"/>
              </a:cubicBezTo>
              <a:cubicBezTo>
                <a:pt x="4042070" y="516505"/>
                <a:pt x="4059901" y="510422"/>
                <a:pt x="4070902" y="497305"/>
              </a:cubicBezTo>
              <a:cubicBezTo>
                <a:pt x="4129671" y="427234"/>
                <a:pt x="4174676" y="345405"/>
                <a:pt x="4239344" y="280737"/>
              </a:cubicBezTo>
              <a:cubicBezTo>
                <a:pt x="4250039" y="270042"/>
                <a:pt x="4261586" y="260136"/>
                <a:pt x="4271429" y="248652"/>
              </a:cubicBezTo>
              <a:cubicBezTo>
                <a:pt x="4277703" y="241333"/>
                <a:pt x="4280065" y="230760"/>
                <a:pt x="4287471" y="224589"/>
              </a:cubicBezTo>
              <a:cubicBezTo>
                <a:pt x="4296657" y="216934"/>
                <a:pt x="4308860" y="213894"/>
                <a:pt x="4319555" y="208547"/>
              </a:cubicBezTo>
              <a:cubicBezTo>
                <a:pt x="4343618" y="173789"/>
                <a:pt x="4367365" y="138811"/>
                <a:pt x="4391744" y="104274"/>
              </a:cubicBezTo>
              <a:cubicBezTo>
                <a:pt x="4399454" y="93352"/>
                <a:pt x="4408930" y="83653"/>
                <a:pt x="4415808" y="72189"/>
              </a:cubicBezTo>
              <a:cubicBezTo>
                <a:pt x="4446023" y="21831"/>
                <a:pt x="4432899" y="46028"/>
                <a:pt x="4455913" y="0"/>
              </a:cubicBezTo>
              <a:cubicBezTo>
                <a:pt x="4458587" y="13368"/>
                <a:pt x="4463934" y="26472"/>
                <a:pt x="4463934" y="40105"/>
              </a:cubicBezTo>
              <a:cubicBezTo>
                <a:pt x="4463934" y="64316"/>
                <a:pt x="4459113" y="88296"/>
                <a:pt x="4455913" y="112295"/>
              </a:cubicBezTo>
              <a:cubicBezTo>
                <a:pt x="4446998" y="179161"/>
                <a:pt x="4449952" y="140037"/>
                <a:pt x="4439871" y="200526"/>
              </a:cubicBezTo>
              <a:cubicBezTo>
                <a:pt x="4407786" y="393040"/>
                <a:pt x="4430246" y="295172"/>
                <a:pt x="4399766" y="417095"/>
              </a:cubicBezTo>
              <a:cubicBezTo>
                <a:pt x="4382676" y="570885"/>
                <a:pt x="4400750" y="427224"/>
                <a:pt x="4383723" y="529389"/>
              </a:cubicBezTo>
              <a:cubicBezTo>
                <a:pt x="4377942" y="564077"/>
                <a:pt x="4376631" y="599654"/>
                <a:pt x="4367681" y="633663"/>
              </a:cubicBezTo>
              <a:cubicBezTo>
                <a:pt x="4363117" y="651008"/>
                <a:pt x="4351639" y="665747"/>
                <a:pt x="4343618" y="681789"/>
              </a:cubicBezTo>
              <a:cubicBezTo>
                <a:pt x="4321759" y="769229"/>
                <a:pt x="4318696" y="784419"/>
                <a:pt x="4271429" y="914400"/>
              </a:cubicBezTo>
              <a:cubicBezTo>
                <a:pt x="4260734" y="943810"/>
                <a:pt x="4250967" y="973575"/>
                <a:pt x="4239344" y="1002631"/>
              </a:cubicBezTo>
              <a:cubicBezTo>
                <a:pt x="4229564" y="1027080"/>
                <a:pt x="4215587" y="1049839"/>
                <a:pt x="4207260" y="1074821"/>
              </a:cubicBezTo>
              <a:cubicBezTo>
                <a:pt x="4199465" y="1098206"/>
                <a:pt x="4195761" y="1122782"/>
                <a:pt x="4191218" y="1147010"/>
              </a:cubicBezTo>
              <a:cubicBezTo>
                <a:pt x="4187734" y="1165592"/>
                <a:pt x="4189733" y="1185418"/>
                <a:pt x="4183197" y="1203158"/>
              </a:cubicBezTo>
              <a:cubicBezTo>
                <a:pt x="4131757" y="1342781"/>
                <a:pt x="4104169" y="1290079"/>
                <a:pt x="4062881" y="1475874"/>
              </a:cubicBezTo>
              <a:cubicBezTo>
                <a:pt x="4057534" y="1499937"/>
                <a:pt x="4051673" y="1523892"/>
                <a:pt x="4046839" y="1548063"/>
              </a:cubicBezTo>
              <a:cubicBezTo>
                <a:pt x="4041440" y="1575059"/>
                <a:pt x="4041875" y="1596081"/>
                <a:pt x="4030797" y="1620252"/>
              </a:cubicBezTo>
              <a:cubicBezTo>
                <a:pt x="4004886" y="1676785"/>
                <a:pt x="3970253" y="1729698"/>
                <a:pt x="3950587" y="1788695"/>
              </a:cubicBezTo>
              <a:cubicBezTo>
                <a:pt x="3937938" y="1826640"/>
                <a:pt x="3916245" y="1900598"/>
                <a:pt x="3894439" y="1941095"/>
              </a:cubicBezTo>
              <a:cubicBezTo>
                <a:pt x="3885298" y="1958071"/>
                <a:pt x="3871921" y="1972481"/>
                <a:pt x="3862355" y="1989221"/>
              </a:cubicBezTo>
              <a:cubicBezTo>
                <a:pt x="3812812" y="2075920"/>
                <a:pt x="3853056" y="2030604"/>
                <a:pt x="3806208" y="2077452"/>
              </a:cubicBezTo>
              <a:cubicBezTo>
                <a:pt x="3791641" y="2121154"/>
                <a:pt x="3796074" y="2110431"/>
                <a:pt x="3766102" y="2173705"/>
              </a:cubicBezTo>
              <a:cubicBezTo>
                <a:pt x="3753305" y="2200720"/>
                <a:pt x="3742877" y="2229245"/>
                <a:pt x="3725997" y="2253916"/>
              </a:cubicBezTo>
              <a:cubicBezTo>
                <a:pt x="3707817" y="2280487"/>
                <a:pt x="3682086" y="2301081"/>
                <a:pt x="3661829" y="2326105"/>
              </a:cubicBezTo>
              <a:cubicBezTo>
                <a:pt x="3636595" y="2357277"/>
                <a:pt x="3621723" y="2398295"/>
                <a:pt x="3589639" y="2422358"/>
              </a:cubicBezTo>
              <a:cubicBezTo>
                <a:pt x="3578944" y="2430379"/>
                <a:pt x="3568678" y="2439006"/>
                <a:pt x="3557555" y="2446421"/>
              </a:cubicBezTo>
              <a:cubicBezTo>
                <a:pt x="3503624" y="2482375"/>
                <a:pt x="3462928" y="2490993"/>
                <a:pt x="3413176" y="2550695"/>
              </a:cubicBezTo>
              <a:cubicBezTo>
                <a:pt x="3360728" y="2613633"/>
                <a:pt x="3390446" y="2587238"/>
                <a:pt x="3324944" y="2630905"/>
              </a:cubicBezTo>
              <a:cubicBezTo>
                <a:pt x="3316923" y="2644273"/>
                <a:pt x="3307853" y="2657066"/>
                <a:pt x="3300881" y="2671010"/>
              </a:cubicBezTo>
              <a:cubicBezTo>
                <a:pt x="3297100" y="2678573"/>
                <a:pt x="3298142" y="2688472"/>
                <a:pt x="3292860" y="2695074"/>
              </a:cubicBezTo>
              <a:cubicBezTo>
                <a:pt x="3279012" y="2712384"/>
                <a:pt x="3255979" y="2714321"/>
                <a:pt x="3236713" y="2719137"/>
              </a:cubicBezTo>
              <a:cubicBezTo>
                <a:pt x="3193934" y="2753895"/>
                <a:pt x="3157202" y="2797834"/>
                <a:pt x="3108376" y="2823410"/>
              </a:cubicBezTo>
              <a:cubicBezTo>
                <a:pt x="3105330" y="2825005"/>
                <a:pt x="2950207" y="2902120"/>
                <a:pt x="2899829" y="2935705"/>
              </a:cubicBezTo>
              <a:cubicBezTo>
                <a:pt x="2880692" y="2948463"/>
                <a:pt x="2863185" y="2963620"/>
                <a:pt x="2843681" y="2975810"/>
              </a:cubicBezTo>
              <a:cubicBezTo>
                <a:pt x="2820338" y="2990399"/>
                <a:pt x="2794176" y="3000321"/>
                <a:pt x="2771492" y="3015916"/>
              </a:cubicBezTo>
              <a:cubicBezTo>
                <a:pt x="2751179" y="3029881"/>
                <a:pt x="2733584" y="3047461"/>
                <a:pt x="2715344" y="3064042"/>
              </a:cubicBezTo>
              <a:cubicBezTo>
                <a:pt x="2704153" y="3074216"/>
                <a:pt x="2696788" y="3089362"/>
                <a:pt x="2683260" y="3096126"/>
              </a:cubicBezTo>
              <a:cubicBezTo>
                <a:pt x="2613350" y="3131081"/>
                <a:pt x="2590742" y="3126530"/>
                <a:pt x="2522839" y="3136231"/>
              </a:cubicBezTo>
              <a:cubicBezTo>
                <a:pt x="2427748" y="3149816"/>
                <a:pt x="2444266" y="3147134"/>
                <a:pt x="2378460" y="3160295"/>
              </a:cubicBezTo>
              <a:cubicBezTo>
                <a:pt x="2324986" y="3184358"/>
                <a:pt x="2270487" y="3206260"/>
                <a:pt x="2218039" y="3232484"/>
              </a:cubicBezTo>
              <a:cubicBezTo>
                <a:pt x="2178393" y="3252307"/>
                <a:pt x="2197298" y="3244745"/>
                <a:pt x="2161892" y="3256547"/>
              </a:cubicBezTo>
              <a:cubicBezTo>
                <a:pt x="2148524" y="3251200"/>
                <a:pt x="2135446" y="3245058"/>
                <a:pt x="2121787" y="3240505"/>
              </a:cubicBezTo>
              <a:cubicBezTo>
                <a:pt x="2111329" y="3237019"/>
                <a:pt x="2100302" y="3235513"/>
                <a:pt x="2089702" y="3232484"/>
              </a:cubicBezTo>
              <a:cubicBezTo>
                <a:pt x="2081572" y="3230161"/>
                <a:pt x="2073769" y="3226786"/>
                <a:pt x="2065639" y="3224463"/>
              </a:cubicBezTo>
              <a:cubicBezTo>
                <a:pt x="2039208" y="3216911"/>
                <a:pt x="2021017" y="3213934"/>
                <a:pt x="1993450" y="3208421"/>
              </a:cubicBezTo>
              <a:cubicBezTo>
                <a:pt x="1926608" y="3211095"/>
                <a:pt x="1859696" y="3212395"/>
                <a:pt x="1792923" y="3216442"/>
              </a:cubicBezTo>
              <a:cubicBezTo>
                <a:pt x="1771407" y="3217746"/>
                <a:pt x="1749759" y="3219616"/>
                <a:pt x="1728755" y="3224463"/>
              </a:cubicBezTo>
              <a:cubicBezTo>
                <a:pt x="1714726" y="3227701"/>
                <a:pt x="1702181" y="3235585"/>
                <a:pt x="1688650" y="3240505"/>
              </a:cubicBezTo>
              <a:cubicBezTo>
                <a:pt x="1638898" y="3258596"/>
                <a:pt x="1647987" y="3255054"/>
                <a:pt x="1600418" y="3264568"/>
              </a:cubicBezTo>
              <a:cubicBezTo>
                <a:pt x="1562986" y="3261894"/>
                <a:pt x="1525464" y="3260281"/>
                <a:pt x="1488123" y="3256547"/>
              </a:cubicBezTo>
              <a:cubicBezTo>
                <a:pt x="1471940" y="3254929"/>
                <a:pt x="1456187" y="3246984"/>
                <a:pt x="1439997" y="3248526"/>
              </a:cubicBezTo>
              <a:cubicBezTo>
                <a:pt x="1399282" y="3252404"/>
                <a:pt x="1360024" y="3265865"/>
                <a:pt x="1319681" y="3272589"/>
              </a:cubicBezTo>
              <a:cubicBezTo>
                <a:pt x="1279772" y="3279241"/>
                <a:pt x="1239389" y="3282701"/>
                <a:pt x="1199366" y="3288631"/>
              </a:cubicBezTo>
              <a:cubicBezTo>
                <a:pt x="1029387" y="3313814"/>
                <a:pt x="1174488" y="3297537"/>
                <a:pt x="1022902" y="3312695"/>
              </a:cubicBezTo>
              <a:cubicBezTo>
                <a:pt x="989077" y="3309134"/>
                <a:pt x="826490" y="3290902"/>
                <a:pt x="774250" y="3288631"/>
              </a:cubicBezTo>
              <a:cubicBezTo>
                <a:pt x="683391" y="3284681"/>
                <a:pt x="592414" y="3284039"/>
                <a:pt x="501534" y="3280610"/>
              </a:cubicBezTo>
              <a:cubicBezTo>
                <a:pt x="395604" y="3276613"/>
                <a:pt x="337949" y="3271790"/>
                <a:pt x="236839" y="3264568"/>
              </a:cubicBezTo>
              <a:lnTo>
                <a:pt x="180692" y="3256547"/>
              </a:lnTo>
              <a:cubicBezTo>
                <a:pt x="159325" y="3253698"/>
                <a:pt x="137786" y="3252070"/>
                <a:pt x="116523" y="3248526"/>
              </a:cubicBezTo>
              <a:cubicBezTo>
                <a:pt x="105649" y="3246714"/>
                <a:pt x="95418" y="3241503"/>
                <a:pt x="84439" y="3240505"/>
              </a:cubicBezTo>
              <a:cubicBezTo>
                <a:pt x="65800" y="3238811"/>
                <a:pt x="-19834" y="3235158"/>
                <a:pt x="4229" y="3232484"/>
              </a:cubicBezTo>
              <a:close/>
            </a:path>
          </a:pathLst>
        </a:custGeom>
        <a:solidFill xmlns:a="http://schemas.openxmlformats.org/drawingml/2006/main">
          <a:srgbClr val="FFFF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0.38066</cdr:x>
      <cdr:y>0.23729</cdr:y>
    </cdr:from>
    <cdr:to>
      <cdr:x>0.77968</cdr:x>
      <cdr:y>0.93051</cdr:y>
    </cdr:to>
    <cdr:sp macro="" textlink="">
      <cdr:nvSpPr>
        <cdr:cNvPr id="4" name="Freeform: Shape 3">
          <a:extLst xmlns:a="http://schemas.openxmlformats.org/drawingml/2006/main">
            <a:ext uri="{FF2B5EF4-FFF2-40B4-BE49-F238E27FC236}">
              <a16:creationId xmlns:a16="http://schemas.microsoft.com/office/drawing/2014/main" id="{944C2D0A-3EF0-43AB-AD56-F0FEC200C8F0}"/>
            </a:ext>
          </a:extLst>
        </cdr:cNvPr>
        <cdr:cNvSpPr/>
      </cdr:nvSpPr>
      <cdr:spPr>
        <a:xfrm xmlns:a="http://schemas.openxmlformats.org/drawingml/2006/main">
          <a:off x="2494547" y="1122948"/>
          <a:ext cx="2614863" cy="3280610"/>
        </a:xfrm>
        <a:custGeom xmlns:a="http://schemas.openxmlformats.org/drawingml/2006/main">
          <a:avLst/>
          <a:gdLst>
            <a:gd name="connsiteX0" fmla="*/ 0 w 2614863"/>
            <a:gd name="connsiteY0" fmla="*/ 3240505 h 3280610"/>
            <a:gd name="connsiteX1" fmla="*/ 80210 w 2614863"/>
            <a:gd name="connsiteY1" fmla="*/ 3200400 h 3280610"/>
            <a:gd name="connsiteX2" fmla="*/ 144379 w 2614863"/>
            <a:gd name="connsiteY2" fmla="*/ 3192379 h 3280610"/>
            <a:gd name="connsiteX3" fmla="*/ 224589 w 2614863"/>
            <a:gd name="connsiteY3" fmla="*/ 3168315 h 3280610"/>
            <a:gd name="connsiteX4" fmla="*/ 256674 w 2614863"/>
            <a:gd name="connsiteY4" fmla="*/ 3160294 h 3280610"/>
            <a:gd name="connsiteX5" fmla="*/ 312821 w 2614863"/>
            <a:gd name="connsiteY5" fmla="*/ 3112168 h 3280610"/>
            <a:gd name="connsiteX6" fmla="*/ 328863 w 2614863"/>
            <a:gd name="connsiteY6" fmla="*/ 3088105 h 3280610"/>
            <a:gd name="connsiteX7" fmla="*/ 360947 w 2614863"/>
            <a:gd name="connsiteY7" fmla="*/ 3072063 h 3280610"/>
            <a:gd name="connsiteX8" fmla="*/ 409074 w 2614863"/>
            <a:gd name="connsiteY8" fmla="*/ 3023937 h 3280610"/>
            <a:gd name="connsiteX9" fmla="*/ 425116 w 2614863"/>
            <a:gd name="connsiteY9" fmla="*/ 3007894 h 3280610"/>
            <a:gd name="connsiteX10" fmla="*/ 449179 w 2614863"/>
            <a:gd name="connsiteY10" fmla="*/ 2991852 h 3280610"/>
            <a:gd name="connsiteX11" fmla="*/ 481263 w 2614863"/>
            <a:gd name="connsiteY11" fmla="*/ 2959768 h 3280610"/>
            <a:gd name="connsiteX12" fmla="*/ 513347 w 2614863"/>
            <a:gd name="connsiteY12" fmla="*/ 2943726 h 3280610"/>
            <a:gd name="connsiteX13" fmla="*/ 561474 w 2614863"/>
            <a:gd name="connsiteY13" fmla="*/ 2911642 h 3280610"/>
            <a:gd name="connsiteX14" fmla="*/ 593558 w 2614863"/>
            <a:gd name="connsiteY14" fmla="*/ 2895600 h 3280610"/>
            <a:gd name="connsiteX15" fmla="*/ 617621 w 2614863"/>
            <a:gd name="connsiteY15" fmla="*/ 2887579 h 3280610"/>
            <a:gd name="connsiteX16" fmla="*/ 858253 w 2614863"/>
            <a:gd name="connsiteY16" fmla="*/ 2767263 h 3280610"/>
            <a:gd name="connsiteX17" fmla="*/ 930442 w 2614863"/>
            <a:gd name="connsiteY17" fmla="*/ 2727158 h 3280610"/>
            <a:gd name="connsiteX18" fmla="*/ 954505 w 2614863"/>
            <a:gd name="connsiteY18" fmla="*/ 2695073 h 3280610"/>
            <a:gd name="connsiteX19" fmla="*/ 1018674 w 2614863"/>
            <a:gd name="connsiteY19" fmla="*/ 2646947 h 3280610"/>
            <a:gd name="connsiteX20" fmla="*/ 1042737 w 2614863"/>
            <a:gd name="connsiteY20" fmla="*/ 2614863 h 3280610"/>
            <a:gd name="connsiteX21" fmla="*/ 1066800 w 2614863"/>
            <a:gd name="connsiteY21" fmla="*/ 2590800 h 3280610"/>
            <a:gd name="connsiteX22" fmla="*/ 1291389 w 2614863"/>
            <a:gd name="connsiteY22" fmla="*/ 2294021 h 3280610"/>
            <a:gd name="connsiteX23" fmla="*/ 1371600 w 2614863"/>
            <a:gd name="connsiteY23" fmla="*/ 2197768 h 3280610"/>
            <a:gd name="connsiteX24" fmla="*/ 1419726 w 2614863"/>
            <a:gd name="connsiteY24" fmla="*/ 2133600 h 3280610"/>
            <a:gd name="connsiteX25" fmla="*/ 1548063 w 2614863"/>
            <a:gd name="connsiteY25" fmla="*/ 1973179 h 3280610"/>
            <a:gd name="connsiteX26" fmla="*/ 1644316 w 2614863"/>
            <a:gd name="connsiteY26" fmla="*/ 1796715 h 3280610"/>
            <a:gd name="connsiteX27" fmla="*/ 1764632 w 2614863"/>
            <a:gd name="connsiteY27" fmla="*/ 1628273 h 3280610"/>
            <a:gd name="connsiteX28" fmla="*/ 1828800 w 2614863"/>
            <a:gd name="connsiteY28" fmla="*/ 1548063 h 3280610"/>
            <a:gd name="connsiteX29" fmla="*/ 2045368 w 2614863"/>
            <a:gd name="connsiteY29" fmla="*/ 1090863 h 3280610"/>
            <a:gd name="connsiteX30" fmla="*/ 2093495 w 2614863"/>
            <a:gd name="connsiteY30" fmla="*/ 1010652 h 3280610"/>
            <a:gd name="connsiteX31" fmla="*/ 2261937 w 2614863"/>
            <a:gd name="connsiteY31" fmla="*/ 649705 h 3280610"/>
            <a:gd name="connsiteX32" fmla="*/ 2326105 w 2614863"/>
            <a:gd name="connsiteY32" fmla="*/ 529389 h 3280610"/>
            <a:gd name="connsiteX33" fmla="*/ 2334126 w 2614863"/>
            <a:gd name="connsiteY33" fmla="*/ 505326 h 3280610"/>
            <a:gd name="connsiteX34" fmla="*/ 2414337 w 2614863"/>
            <a:gd name="connsiteY34" fmla="*/ 393031 h 3280610"/>
            <a:gd name="connsiteX35" fmla="*/ 2454442 w 2614863"/>
            <a:gd name="connsiteY35" fmla="*/ 312821 h 3280610"/>
            <a:gd name="connsiteX36" fmla="*/ 2462463 w 2614863"/>
            <a:gd name="connsiteY36" fmla="*/ 280737 h 3280610"/>
            <a:gd name="connsiteX37" fmla="*/ 2550695 w 2614863"/>
            <a:gd name="connsiteY37" fmla="*/ 160421 h 3280610"/>
            <a:gd name="connsiteX38" fmla="*/ 2574758 w 2614863"/>
            <a:gd name="connsiteY38" fmla="*/ 96252 h 3280610"/>
            <a:gd name="connsiteX39" fmla="*/ 2590800 w 2614863"/>
            <a:gd name="connsiteY39" fmla="*/ 64168 h 3280610"/>
            <a:gd name="connsiteX40" fmla="*/ 2614863 w 2614863"/>
            <a:gd name="connsiteY40" fmla="*/ 0 h 3280610"/>
            <a:gd name="connsiteX41" fmla="*/ 2590800 w 2614863"/>
            <a:gd name="connsiteY41" fmla="*/ 336884 h 3280610"/>
            <a:gd name="connsiteX42" fmla="*/ 2582779 w 2614863"/>
            <a:gd name="connsiteY42" fmla="*/ 457200 h 3280610"/>
            <a:gd name="connsiteX43" fmla="*/ 2550695 w 2614863"/>
            <a:gd name="connsiteY43" fmla="*/ 561473 h 3280610"/>
            <a:gd name="connsiteX44" fmla="*/ 2526632 w 2614863"/>
            <a:gd name="connsiteY44" fmla="*/ 762000 h 3280610"/>
            <a:gd name="connsiteX45" fmla="*/ 2494547 w 2614863"/>
            <a:gd name="connsiteY45" fmla="*/ 842210 h 3280610"/>
            <a:gd name="connsiteX46" fmla="*/ 2470484 w 2614863"/>
            <a:gd name="connsiteY46" fmla="*/ 922421 h 3280610"/>
            <a:gd name="connsiteX47" fmla="*/ 2454442 w 2614863"/>
            <a:gd name="connsiteY47" fmla="*/ 994610 h 3280610"/>
            <a:gd name="connsiteX48" fmla="*/ 2414337 w 2614863"/>
            <a:gd name="connsiteY48" fmla="*/ 1098884 h 3280610"/>
            <a:gd name="connsiteX49" fmla="*/ 2326105 w 2614863"/>
            <a:gd name="connsiteY49" fmla="*/ 1299410 h 3280610"/>
            <a:gd name="connsiteX50" fmla="*/ 2302042 w 2614863"/>
            <a:gd name="connsiteY50" fmla="*/ 1379621 h 3280610"/>
            <a:gd name="connsiteX51" fmla="*/ 2294021 w 2614863"/>
            <a:gd name="connsiteY51" fmla="*/ 1419726 h 3280610"/>
            <a:gd name="connsiteX52" fmla="*/ 2245895 w 2614863"/>
            <a:gd name="connsiteY52" fmla="*/ 1532021 h 3280610"/>
            <a:gd name="connsiteX53" fmla="*/ 2189747 w 2614863"/>
            <a:gd name="connsiteY53" fmla="*/ 1644315 h 3280610"/>
            <a:gd name="connsiteX54" fmla="*/ 2125579 w 2614863"/>
            <a:gd name="connsiteY54" fmla="*/ 1868905 h 3280610"/>
            <a:gd name="connsiteX55" fmla="*/ 2117558 w 2614863"/>
            <a:gd name="connsiteY55" fmla="*/ 1917031 h 3280610"/>
            <a:gd name="connsiteX56" fmla="*/ 2101516 w 2614863"/>
            <a:gd name="connsiteY56" fmla="*/ 1949115 h 3280610"/>
            <a:gd name="connsiteX57" fmla="*/ 1917032 w 2614863"/>
            <a:gd name="connsiteY57" fmla="*/ 2229852 h 3280610"/>
            <a:gd name="connsiteX58" fmla="*/ 1764632 w 2614863"/>
            <a:gd name="connsiteY58" fmla="*/ 2454442 h 3280610"/>
            <a:gd name="connsiteX59" fmla="*/ 1732547 w 2614863"/>
            <a:gd name="connsiteY59" fmla="*/ 2502568 h 3280610"/>
            <a:gd name="connsiteX60" fmla="*/ 1716505 w 2614863"/>
            <a:gd name="connsiteY60" fmla="*/ 2534652 h 3280610"/>
            <a:gd name="connsiteX61" fmla="*/ 1483895 w 2614863"/>
            <a:gd name="connsiteY61" fmla="*/ 2823410 h 3280610"/>
            <a:gd name="connsiteX62" fmla="*/ 1459832 w 2614863"/>
            <a:gd name="connsiteY62" fmla="*/ 2855494 h 3280610"/>
            <a:gd name="connsiteX63" fmla="*/ 1435768 w 2614863"/>
            <a:gd name="connsiteY63" fmla="*/ 2871537 h 3280610"/>
            <a:gd name="connsiteX64" fmla="*/ 1355558 w 2614863"/>
            <a:gd name="connsiteY64" fmla="*/ 2919663 h 3280610"/>
            <a:gd name="connsiteX65" fmla="*/ 1259305 w 2614863"/>
            <a:gd name="connsiteY65" fmla="*/ 2927684 h 3280610"/>
            <a:gd name="connsiteX66" fmla="*/ 1235242 w 2614863"/>
            <a:gd name="connsiteY66" fmla="*/ 2943726 h 3280610"/>
            <a:gd name="connsiteX67" fmla="*/ 1163053 w 2614863"/>
            <a:gd name="connsiteY67" fmla="*/ 2967789 h 3280610"/>
            <a:gd name="connsiteX68" fmla="*/ 1114926 w 2614863"/>
            <a:gd name="connsiteY68" fmla="*/ 3007894 h 3280610"/>
            <a:gd name="connsiteX69" fmla="*/ 1090863 w 2614863"/>
            <a:gd name="connsiteY69" fmla="*/ 3048000 h 3280610"/>
            <a:gd name="connsiteX70" fmla="*/ 978568 w 2614863"/>
            <a:gd name="connsiteY70" fmla="*/ 3104147 h 3280610"/>
            <a:gd name="connsiteX71" fmla="*/ 914400 w 2614863"/>
            <a:gd name="connsiteY71" fmla="*/ 3136231 h 3280610"/>
            <a:gd name="connsiteX72" fmla="*/ 890337 w 2614863"/>
            <a:gd name="connsiteY72" fmla="*/ 3152273 h 3280610"/>
            <a:gd name="connsiteX73" fmla="*/ 858253 w 2614863"/>
            <a:gd name="connsiteY73" fmla="*/ 3160294 h 3280610"/>
            <a:gd name="connsiteX74" fmla="*/ 745958 w 2614863"/>
            <a:gd name="connsiteY74" fmla="*/ 3192379 h 3280610"/>
            <a:gd name="connsiteX75" fmla="*/ 585537 w 2614863"/>
            <a:gd name="connsiteY75" fmla="*/ 3192379 h 3280610"/>
            <a:gd name="connsiteX76" fmla="*/ 537410 w 2614863"/>
            <a:gd name="connsiteY76" fmla="*/ 3232484 h 3280610"/>
            <a:gd name="connsiteX77" fmla="*/ 473242 w 2614863"/>
            <a:gd name="connsiteY77" fmla="*/ 3264568 h 3280610"/>
            <a:gd name="connsiteX78" fmla="*/ 336884 w 2614863"/>
            <a:gd name="connsiteY78" fmla="*/ 3280610 h 3280610"/>
            <a:gd name="connsiteX79" fmla="*/ 272716 w 2614863"/>
            <a:gd name="connsiteY79" fmla="*/ 3272589 h 3280610"/>
            <a:gd name="connsiteX80" fmla="*/ 184484 w 2614863"/>
            <a:gd name="connsiteY80" fmla="*/ 3248526 h 3280610"/>
            <a:gd name="connsiteX81" fmla="*/ 96253 w 2614863"/>
            <a:gd name="connsiteY81" fmla="*/ 3248526 h 3280610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  <a:cxn ang="0">
              <a:pos x="connsiteX11" y="connsiteY11"/>
            </a:cxn>
            <a:cxn ang="0">
              <a:pos x="connsiteX12" y="connsiteY12"/>
            </a:cxn>
            <a:cxn ang="0">
              <a:pos x="connsiteX13" y="connsiteY13"/>
            </a:cxn>
            <a:cxn ang="0">
              <a:pos x="connsiteX14" y="connsiteY14"/>
            </a:cxn>
            <a:cxn ang="0">
              <a:pos x="connsiteX15" y="connsiteY15"/>
            </a:cxn>
            <a:cxn ang="0">
              <a:pos x="connsiteX16" y="connsiteY16"/>
            </a:cxn>
            <a:cxn ang="0">
              <a:pos x="connsiteX17" y="connsiteY17"/>
            </a:cxn>
            <a:cxn ang="0">
              <a:pos x="connsiteX18" y="connsiteY18"/>
            </a:cxn>
            <a:cxn ang="0">
              <a:pos x="connsiteX19" y="connsiteY19"/>
            </a:cxn>
            <a:cxn ang="0">
              <a:pos x="connsiteX20" y="connsiteY20"/>
            </a:cxn>
            <a:cxn ang="0">
              <a:pos x="connsiteX21" y="connsiteY21"/>
            </a:cxn>
            <a:cxn ang="0">
              <a:pos x="connsiteX22" y="connsiteY22"/>
            </a:cxn>
            <a:cxn ang="0">
              <a:pos x="connsiteX23" y="connsiteY23"/>
            </a:cxn>
            <a:cxn ang="0">
              <a:pos x="connsiteX24" y="connsiteY24"/>
            </a:cxn>
            <a:cxn ang="0">
              <a:pos x="connsiteX25" y="connsiteY25"/>
            </a:cxn>
            <a:cxn ang="0">
              <a:pos x="connsiteX26" y="connsiteY26"/>
            </a:cxn>
            <a:cxn ang="0">
              <a:pos x="connsiteX27" y="connsiteY27"/>
            </a:cxn>
            <a:cxn ang="0">
              <a:pos x="connsiteX28" y="connsiteY28"/>
            </a:cxn>
            <a:cxn ang="0">
              <a:pos x="connsiteX29" y="connsiteY29"/>
            </a:cxn>
            <a:cxn ang="0">
              <a:pos x="connsiteX30" y="connsiteY30"/>
            </a:cxn>
            <a:cxn ang="0">
              <a:pos x="connsiteX31" y="connsiteY31"/>
            </a:cxn>
            <a:cxn ang="0">
              <a:pos x="connsiteX32" y="connsiteY32"/>
            </a:cxn>
            <a:cxn ang="0">
              <a:pos x="connsiteX33" y="connsiteY33"/>
            </a:cxn>
            <a:cxn ang="0">
              <a:pos x="connsiteX34" y="connsiteY34"/>
            </a:cxn>
            <a:cxn ang="0">
              <a:pos x="connsiteX35" y="connsiteY35"/>
            </a:cxn>
            <a:cxn ang="0">
              <a:pos x="connsiteX36" y="connsiteY36"/>
            </a:cxn>
            <a:cxn ang="0">
              <a:pos x="connsiteX37" y="connsiteY37"/>
            </a:cxn>
            <a:cxn ang="0">
              <a:pos x="connsiteX38" y="connsiteY38"/>
            </a:cxn>
            <a:cxn ang="0">
              <a:pos x="connsiteX39" y="connsiteY39"/>
            </a:cxn>
            <a:cxn ang="0">
              <a:pos x="connsiteX40" y="connsiteY40"/>
            </a:cxn>
            <a:cxn ang="0">
              <a:pos x="connsiteX41" y="connsiteY41"/>
            </a:cxn>
            <a:cxn ang="0">
              <a:pos x="connsiteX42" y="connsiteY42"/>
            </a:cxn>
            <a:cxn ang="0">
              <a:pos x="connsiteX43" y="connsiteY43"/>
            </a:cxn>
            <a:cxn ang="0">
              <a:pos x="connsiteX44" y="connsiteY44"/>
            </a:cxn>
            <a:cxn ang="0">
              <a:pos x="connsiteX45" y="connsiteY45"/>
            </a:cxn>
            <a:cxn ang="0">
              <a:pos x="connsiteX46" y="connsiteY46"/>
            </a:cxn>
            <a:cxn ang="0">
              <a:pos x="connsiteX47" y="connsiteY47"/>
            </a:cxn>
            <a:cxn ang="0">
              <a:pos x="connsiteX48" y="connsiteY48"/>
            </a:cxn>
            <a:cxn ang="0">
              <a:pos x="connsiteX49" y="connsiteY49"/>
            </a:cxn>
            <a:cxn ang="0">
              <a:pos x="connsiteX50" y="connsiteY50"/>
            </a:cxn>
            <a:cxn ang="0">
              <a:pos x="connsiteX51" y="connsiteY51"/>
            </a:cxn>
            <a:cxn ang="0">
              <a:pos x="connsiteX52" y="connsiteY52"/>
            </a:cxn>
            <a:cxn ang="0">
              <a:pos x="connsiteX53" y="connsiteY53"/>
            </a:cxn>
            <a:cxn ang="0">
              <a:pos x="connsiteX54" y="connsiteY54"/>
            </a:cxn>
            <a:cxn ang="0">
              <a:pos x="connsiteX55" y="connsiteY55"/>
            </a:cxn>
            <a:cxn ang="0">
              <a:pos x="connsiteX56" y="connsiteY56"/>
            </a:cxn>
            <a:cxn ang="0">
              <a:pos x="connsiteX57" y="connsiteY57"/>
            </a:cxn>
            <a:cxn ang="0">
              <a:pos x="connsiteX58" y="connsiteY58"/>
            </a:cxn>
            <a:cxn ang="0">
              <a:pos x="connsiteX59" y="connsiteY59"/>
            </a:cxn>
            <a:cxn ang="0">
              <a:pos x="connsiteX60" y="connsiteY60"/>
            </a:cxn>
            <a:cxn ang="0">
              <a:pos x="connsiteX61" y="connsiteY61"/>
            </a:cxn>
            <a:cxn ang="0">
              <a:pos x="connsiteX62" y="connsiteY62"/>
            </a:cxn>
            <a:cxn ang="0">
              <a:pos x="connsiteX63" y="connsiteY63"/>
            </a:cxn>
            <a:cxn ang="0">
              <a:pos x="connsiteX64" y="connsiteY64"/>
            </a:cxn>
            <a:cxn ang="0">
              <a:pos x="connsiteX65" y="connsiteY65"/>
            </a:cxn>
            <a:cxn ang="0">
              <a:pos x="connsiteX66" y="connsiteY66"/>
            </a:cxn>
            <a:cxn ang="0">
              <a:pos x="connsiteX67" y="connsiteY67"/>
            </a:cxn>
            <a:cxn ang="0">
              <a:pos x="connsiteX68" y="connsiteY68"/>
            </a:cxn>
            <a:cxn ang="0">
              <a:pos x="connsiteX69" y="connsiteY69"/>
            </a:cxn>
            <a:cxn ang="0">
              <a:pos x="connsiteX70" y="connsiteY70"/>
            </a:cxn>
            <a:cxn ang="0">
              <a:pos x="connsiteX71" y="connsiteY71"/>
            </a:cxn>
            <a:cxn ang="0">
              <a:pos x="connsiteX72" y="connsiteY72"/>
            </a:cxn>
            <a:cxn ang="0">
              <a:pos x="connsiteX73" y="connsiteY73"/>
            </a:cxn>
            <a:cxn ang="0">
              <a:pos x="connsiteX74" y="connsiteY74"/>
            </a:cxn>
            <a:cxn ang="0">
              <a:pos x="connsiteX75" y="connsiteY75"/>
            </a:cxn>
            <a:cxn ang="0">
              <a:pos x="connsiteX76" y="connsiteY76"/>
            </a:cxn>
            <a:cxn ang="0">
              <a:pos x="connsiteX77" y="connsiteY77"/>
            </a:cxn>
            <a:cxn ang="0">
              <a:pos x="connsiteX78" y="connsiteY78"/>
            </a:cxn>
            <a:cxn ang="0">
              <a:pos x="connsiteX79" y="connsiteY79"/>
            </a:cxn>
            <a:cxn ang="0">
              <a:pos x="connsiteX80" y="connsiteY80"/>
            </a:cxn>
            <a:cxn ang="0">
              <a:pos x="connsiteX81" y="connsiteY81"/>
            </a:cxn>
          </a:cxnLst>
          <a:rect l="l" t="t" r="r" b="b"/>
          <a:pathLst>
            <a:path w="2614863" h="3280610">
              <a:moveTo>
                <a:pt x="0" y="3240505"/>
              </a:moveTo>
              <a:cubicBezTo>
                <a:pt x="26737" y="3227137"/>
                <a:pt x="51851" y="3209853"/>
                <a:pt x="80210" y="3200400"/>
              </a:cubicBezTo>
              <a:cubicBezTo>
                <a:pt x="100660" y="3193583"/>
                <a:pt x="123116" y="3195923"/>
                <a:pt x="144379" y="3192379"/>
              </a:cubicBezTo>
              <a:cubicBezTo>
                <a:pt x="172115" y="3187756"/>
                <a:pt x="197839" y="3176340"/>
                <a:pt x="224589" y="3168315"/>
              </a:cubicBezTo>
              <a:cubicBezTo>
                <a:pt x="235148" y="3165147"/>
                <a:pt x="245979" y="3162968"/>
                <a:pt x="256674" y="3160294"/>
              </a:cubicBezTo>
              <a:cubicBezTo>
                <a:pt x="280278" y="3142591"/>
                <a:pt x="294201" y="3134512"/>
                <a:pt x="312821" y="3112168"/>
              </a:cubicBezTo>
              <a:cubicBezTo>
                <a:pt x="318992" y="3104762"/>
                <a:pt x="321457" y="3094276"/>
                <a:pt x="328863" y="3088105"/>
              </a:cubicBezTo>
              <a:cubicBezTo>
                <a:pt x="338049" y="3080450"/>
                <a:pt x="351610" y="3079532"/>
                <a:pt x="360947" y="3072063"/>
              </a:cubicBezTo>
              <a:cubicBezTo>
                <a:pt x="378663" y="3057891"/>
                <a:pt x="393032" y="3039979"/>
                <a:pt x="409074" y="3023937"/>
              </a:cubicBezTo>
              <a:cubicBezTo>
                <a:pt x="414422" y="3018589"/>
                <a:pt x="418824" y="3012089"/>
                <a:pt x="425116" y="3007894"/>
              </a:cubicBezTo>
              <a:cubicBezTo>
                <a:pt x="433137" y="3002547"/>
                <a:pt x="441860" y="2998126"/>
                <a:pt x="449179" y="2991852"/>
              </a:cubicBezTo>
              <a:cubicBezTo>
                <a:pt x="460662" y="2982009"/>
                <a:pt x="469163" y="2968843"/>
                <a:pt x="481263" y="2959768"/>
              </a:cubicBezTo>
              <a:cubicBezTo>
                <a:pt x="490829" y="2952594"/>
                <a:pt x="503094" y="2949878"/>
                <a:pt x="513347" y="2943726"/>
              </a:cubicBezTo>
              <a:cubicBezTo>
                <a:pt x="529880" y="2933806"/>
                <a:pt x="544229" y="2920264"/>
                <a:pt x="561474" y="2911642"/>
              </a:cubicBezTo>
              <a:cubicBezTo>
                <a:pt x="572169" y="2906295"/>
                <a:pt x="582568" y="2900310"/>
                <a:pt x="593558" y="2895600"/>
              </a:cubicBezTo>
              <a:cubicBezTo>
                <a:pt x="601329" y="2892269"/>
                <a:pt x="610013" y="2891268"/>
                <a:pt x="617621" y="2887579"/>
              </a:cubicBezTo>
              <a:cubicBezTo>
                <a:pt x="698315" y="2848455"/>
                <a:pt x="778042" y="2807368"/>
                <a:pt x="858253" y="2767263"/>
              </a:cubicBezTo>
              <a:cubicBezTo>
                <a:pt x="915001" y="2738889"/>
                <a:pt x="891456" y="2753149"/>
                <a:pt x="930442" y="2727158"/>
              </a:cubicBezTo>
              <a:cubicBezTo>
                <a:pt x="938463" y="2716463"/>
                <a:pt x="944613" y="2704066"/>
                <a:pt x="954505" y="2695073"/>
              </a:cubicBezTo>
              <a:cubicBezTo>
                <a:pt x="974289" y="2677088"/>
                <a:pt x="1002632" y="2668337"/>
                <a:pt x="1018674" y="2646947"/>
              </a:cubicBezTo>
              <a:cubicBezTo>
                <a:pt x="1026695" y="2636252"/>
                <a:pt x="1034037" y="2625013"/>
                <a:pt x="1042737" y="2614863"/>
              </a:cubicBezTo>
              <a:cubicBezTo>
                <a:pt x="1050119" y="2606250"/>
                <a:pt x="1059851" y="2599766"/>
                <a:pt x="1066800" y="2590800"/>
              </a:cubicBezTo>
              <a:cubicBezTo>
                <a:pt x="1142796" y="2492741"/>
                <a:pt x="1211968" y="2389326"/>
                <a:pt x="1291389" y="2294021"/>
              </a:cubicBezTo>
              <a:cubicBezTo>
                <a:pt x="1318126" y="2261937"/>
                <a:pt x="1346541" y="2231180"/>
                <a:pt x="1371600" y="2197768"/>
              </a:cubicBezTo>
              <a:cubicBezTo>
                <a:pt x="1387642" y="2176379"/>
                <a:pt x="1402610" y="2154140"/>
                <a:pt x="1419726" y="2133600"/>
              </a:cubicBezTo>
              <a:cubicBezTo>
                <a:pt x="1506655" y="2029284"/>
                <a:pt x="1382510" y="2235304"/>
                <a:pt x="1548063" y="1973179"/>
              </a:cubicBezTo>
              <a:cubicBezTo>
                <a:pt x="1583842" y="1916529"/>
                <a:pt x="1608686" y="1853459"/>
                <a:pt x="1644316" y="1796715"/>
              </a:cubicBezTo>
              <a:cubicBezTo>
                <a:pt x="1681008" y="1738280"/>
                <a:pt x="1719728" y="1680661"/>
                <a:pt x="1764632" y="1628273"/>
              </a:cubicBezTo>
              <a:cubicBezTo>
                <a:pt x="1775750" y="1615302"/>
                <a:pt x="1816011" y="1572888"/>
                <a:pt x="1828800" y="1548063"/>
              </a:cubicBezTo>
              <a:cubicBezTo>
                <a:pt x="2160453" y="904266"/>
                <a:pt x="1757648" y="1682288"/>
                <a:pt x="2045368" y="1090863"/>
              </a:cubicBezTo>
              <a:cubicBezTo>
                <a:pt x="2059008" y="1062824"/>
                <a:pt x="2079755" y="1038642"/>
                <a:pt x="2093495" y="1010652"/>
              </a:cubicBezTo>
              <a:cubicBezTo>
                <a:pt x="2152004" y="891467"/>
                <a:pt x="2199457" y="766857"/>
                <a:pt x="2261937" y="649705"/>
              </a:cubicBezTo>
              <a:cubicBezTo>
                <a:pt x="2283326" y="609600"/>
                <a:pt x="2305778" y="570043"/>
                <a:pt x="2326105" y="529389"/>
              </a:cubicBezTo>
              <a:cubicBezTo>
                <a:pt x="2329886" y="521827"/>
                <a:pt x="2329533" y="512424"/>
                <a:pt x="2334126" y="505326"/>
              </a:cubicBezTo>
              <a:cubicBezTo>
                <a:pt x="2359116" y="466706"/>
                <a:pt x="2389957" y="432039"/>
                <a:pt x="2414337" y="393031"/>
              </a:cubicBezTo>
              <a:cubicBezTo>
                <a:pt x="2430180" y="367682"/>
                <a:pt x="2442667" y="340297"/>
                <a:pt x="2454442" y="312821"/>
              </a:cubicBezTo>
              <a:cubicBezTo>
                <a:pt x="2458784" y="302689"/>
                <a:pt x="2456576" y="290057"/>
                <a:pt x="2462463" y="280737"/>
              </a:cubicBezTo>
              <a:cubicBezTo>
                <a:pt x="2489020" y="238688"/>
                <a:pt x="2524836" y="202903"/>
                <a:pt x="2550695" y="160421"/>
              </a:cubicBezTo>
              <a:cubicBezTo>
                <a:pt x="2562573" y="140908"/>
                <a:pt x="2565972" y="117339"/>
                <a:pt x="2574758" y="96252"/>
              </a:cubicBezTo>
              <a:cubicBezTo>
                <a:pt x="2579357" y="85215"/>
                <a:pt x="2586602" y="75364"/>
                <a:pt x="2590800" y="64168"/>
              </a:cubicBezTo>
              <a:cubicBezTo>
                <a:pt x="2623563" y="-23200"/>
                <a:pt x="2570200" y="89326"/>
                <a:pt x="2614863" y="0"/>
              </a:cubicBezTo>
              <a:cubicBezTo>
                <a:pt x="2589319" y="280985"/>
                <a:pt x="2605990" y="71060"/>
                <a:pt x="2590800" y="336884"/>
              </a:cubicBezTo>
              <a:cubicBezTo>
                <a:pt x="2588507" y="377013"/>
                <a:pt x="2589845" y="417632"/>
                <a:pt x="2582779" y="457200"/>
              </a:cubicBezTo>
              <a:cubicBezTo>
                <a:pt x="2576386" y="492999"/>
                <a:pt x="2561390" y="526715"/>
                <a:pt x="2550695" y="561473"/>
              </a:cubicBezTo>
              <a:cubicBezTo>
                <a:pt x="2542674" y="628315"/>
                <a:pt x="2539835" y="695986"/>
                <a:pt x="2526632" y="762000"/>
              </a:cubicBezTo>
              <a:cubicBezTo>
                <a:pt x="2520985" y="790237"/>
                <a:pt x="2504060" y="815030"/>
                <a:pt x="2494547" y="842210"/>
              </a:cubicBezTo>
              <a:cubicBezTo>
                <a:pt x="2485325" y="868557"/>
                <a:pt x="2477254" y="895340"/>
                <a:pt x="2470484" y="922421"/>
              </a:cubicBezTo>
              <a:cubicBezTo>
                <a:pt x="2453287" y="991210"/>
                <a:pt x="2471654" y="948712"/>
                <a:pt x="2454442" y="994610"/>
              </a:cubicBezTo>
              <a:cubicBezTo>
                <a:pt x="2441366" y="1029479"/>
                <a:pt x="2428788" y="1064562"/>
                <a:pt x="2414337" y="1098884"/>
              </a:cubicBezTo>
              <a:cubicBezTo>
                <a:pt x="2385999" y="1166188"/>
                <a:pt x="2347089" y="1229463"/>
                <a:pt x="2326105" y="1299410"/>
              </a:cubicBezTo>
              <a:cubicBezTo>
                <a:pt x="2318084" y="1326147"/>
                <a:pt x="2309234" y="1352649"/>
                <a:pt x="2302042" y="1379621"/>
              </a:cubicBezTo>
              <a:cubicBezTo>
                <a:pt x="2298529" y="1392794"/>
                <a:pt x="2298734" y="1406933"/>
                <a:pt x="2294021" y="1419726"/>
              </a:cubicBezTo>
              <a:cubicBezTo>
                <a:pt x="2279942" y="1457939"/>
                <a:pt x="2263045" y="1495084"/>
                <a:pt x="2245895" y="1532021"/>
              </a:cubicBezTo>
              <a:cubicBezTo>
                <a:pt x="2228272" y="1569979"/>
                <a:pt x="2204693" y="1605225"/>
                <a:pt x="2189747" y="1644315"/>
              </a:cubicBezTo>
              <a:cubicBezTo>
                <a:pt x="2178693" y="1673225"/>
                <a:pt x="2138019" y="1810852"/>
                <a:pt x="2125579" y="1868905"/>
              </a:cubicBezTo>
              <a:cubicBezTo>
                <a:pt x="2122171" y="1884807"/>
                <a:pt x="2122231" y="1901454"/>
                <a:pt x="2117558" y="1917031"/>
              </a:cubicBezTo>
              <a:cubicBezTo>
                <a:pt x="2114122" y="1928484"/>
                <a:pt x="2107969" y="1939049"/>
                <a:pt x="2101516" y="1949115"/>
              </a:cubicBezTo>
              <a:cubicBezTo>
                <a:pt x="2041086" y="2043385"/>
                <a:pt x="1978713" y="2136396"/>
                <a:pt x="1917032" y="2229852"/>
              </a:cubicBezTo>
              <a:cubicBezTo>
                <a:pt x="1806500" y="2397324"/>
                <a:pt x="1870283" y="2300029"/>
                <a:pt x="1764632" y="2454442"/>
              </a:cubicBezTo>
              <a:cubicBezTo>
                <a:pt x="1753745" y="2470354"/>
                <a:pt x="1741169" y="2485323"/>
                <a:pt x="1732547" y="2502568"/>
              </a:cubicBezTo>
              <a:cubicBezTo>
                <a:pt x="1727200" y="2513263"/>
                <a:pt x="1723576" y="2525010"/>
                <a:pt x="1716505" y="2534652"/>
              </a:cubicBezTo>
              <a:cubicBezTo>
                <a:pt x="1503074" y="2825695"/>
                <a:pt x="1627501" y="2655870"/>
                <a:pt x="1483895" y="2823410"/>
              </a:cubicBezTo>
              <a:cubicBezTo>
                <a:pt x="1475195" y="2833560"/>
                <a:pt x="1469285" y="2846041"/>
                <a:pt x="1459832" y="2855494"/>
              </a:cubicBezTo>
              <a:cubicBezTo>
                <a:pt x="1453015" y="2862311"/>
                <a:pt x="1443613" y="2865934"/>
                <a:pt x="1435768" y="2871537"/>
              </a:cubicBezTo>
              <a:cubicBezTo>
                <a:pt x="1411247" y="2889052"/>
                <a:pt x="1386244" y="2912844"/>
                <a:pt x="1355558" y="2919663"/>
              </a:cubicBezTo>
              <a:cubicBezTo>
                <a:pt x="1324129" y="2926647"/>
                <a:pt x="1291389" y="2925010"/>
                <a:pt x="1259305" y="2927684"/>
              </a:cubicBezTo>
              <a:cubicBezTo>
                <a:pt x="1251284" y="2933031"/>
                <a:pt x="1243864" y="2939415"/>
                <a:pt x="1235242" y="2943726"/>
              </a:cubicBezTo>
              <a:cubicBezTo>
                <a:pt x="1205038" y="2958828"/>
                <a:pt x="1193688" y="2960130"/>
                <a:pt x="1163053" y="2967789"/>
              </a:cubicBezTo>
              <a:cubicBezTo>
                <a:pt x="1107549" y="3051039"/>
                <a:pt x="1196349" y="2926469"/>
                <a:pt x="1114926" y="3007894"/>
              </a:cubicBezTo>
              <a:cubicBezTo>
                <a:pt x="1103902" y="3018918"/>
                <a:pt x="1101129" y="3036267"/>
                <a:pt x="1090863" y="3048000"/>
              </a:cubicBezTo>
              <a:cubicBezTo>
                <a:pt x="1057138" y="3086543"/>
                <a:pt x="1025101" y="3073125"/>
                <a:pt x="978568" y="3104147"/>
              </a:cubicBezTo>
              <a:cubicBezTo>
                <a:pt x="922818" y="3141313"/>
                <a:pt x="992889" y="3096987"/>
                <a:pt x="914400" y="3136231"/>
              </a:cubicBezTo>
              <a:cubicBezTo>
                <a:pt x="905778" y="3140542"/>
                <a:pt x="899198" y="3148476"/>
                <a:pt x="890337" y="3152273"/>
              </a:cubicBezTo>
              <a:cubicBezTo>
                <a:pt x="880205" y="3156615"/>
                <a:pt x="868812" y="3157126"/>
                <a:pt x="858253" y="3160294"/>
              </a:cubicBezTo>
              <a:cubicBezTo>
                <a:pt x="743182" y="3194816"/>
                <a:pt x="886543" y="3157233"/>
                <a:pt x="745958" y="3192379"/>
              </a:cubicBezTo>
              <a:cubicBezTo>
                <a:pt x="713356" y="3189662"/>
                <a:pt x="624654" y="3175615"/>
                <a:pt x="585537" y="3192379"/>
              </a:cubicBezTo>
              <a:cubicBezTo>
                <a:pt x="566343" y="3200605"/>
                <a:pt x="554976" y="3221192"/>
                <a:pt x="537410" y="3232484"/>
              </a:cubicBezTo>
              <a:cubicBezTo>
                <a:pt x="517294" y="3245416"/>
                <a:pt x="495316" y="3255370"/>
                <a:pt x="473242" y="3264568"/>
              </a:cubicBezTo>
              <a:cubicBezTo>
                <a:pt x="439668" y="3278557"/>
                <a:pt x="349912" y="3279608"/>
                <a:pt x="336884" y="3280610"/>
              </a:cubicBezTo>
              <a:cubicBezTo>
                <a:pt x="315495" y="3277936"/>
                <a:pt x="293793" y="3277106"/>
                <a:pt x="272716" y="3272589"/>
              </a:cubicBezTo>
              <a:cubicBezTo>
                <a:pt x="227462" y="3262892"/>
                <a:pt x="228427" y="3251272"/>
                <a:pt x="184484" y="3248526"/>
              </a:cubicBezTo>
              <a:cubicBezTo>
                <a:pt x="155131" y="3246691"/>
                <a:pt x="125663" y="3248526"/>
                <a:pt x="96253" y="3248526"/>
              </a:cubicBezTo>
            </a:path>
          </a:pathLst>
        </a:custGeom>
        <a:solidFill xmlns:a="http://schemas.openxmlformats.org/drawingml/2006/main">
          <a:srgbClr val="FFC0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0.43941</cdr:x>
      <cdr:y>0.23898</cdr:y>
    </cdr:from>
    <cdr:to>
      <cdr:x>0.82007</cdr:x>
      <cdr:y>0.92881</cdr:y>
    </cdr:to>
    <cdr:sp macro="" textlink="">
      <cdr:nvSpPr>
        <cdr:cNvPr id="5" name="Freeform: Shape 4">
          <a:extLst xmlns:a="http://schemas.openxmlformats.org/drawingml/2006/main">
            <a:ext uri="{FF2B5EF4-FFF2-40B4-BE49-F238E27FC236}">
              <a16:creationId xmlns:a16="http://schemas.microsoft.com/office/drawing/2014/main" id="{062ABE88-FD66-4C3E-BB4B-A45D2458C59A}"/>
            </a:ext>
          </a:extLst>
        </cdr:cNvPr>
        <cdr:cNvSpPr/>
      </cdr:nvSpPr>
      <cdr:spPr>
        <a:xfrm xmlns:a="http://schemas.openxmlformats.org/drawingml/2006/main">
          <a:off x="2879557" y="1130969"/>
          <a:ext cx="2494548" cy="3264568"/>
        </a:xfrm>
        <a:custGeom xmlns:a="http://schemas.openxmlformats.org/drawingml/2006/main">
          <a:avLst/>
          <a:gdLst>
            <a:gd name="connsiteX0" fmla="*/ 0 w 2494548"/>
            <a:gd name="connsiteY0" fmla="*/ 3232484 h 3264568"/>
            <a:gd name="connsiteX1" fmla="*/ 328864 w 2494548"/>
            <a:gd name="connsiteY1" fmla="*/ 3112168 h 3264568"/>
            <a:gd name="connsiteX2" fmla="*/ 393032 w 2494548"/>
            <a:gd name="connsiteY2" fmla="*/ 3088105 h 3264568"/>
            <a:gd name="connsiteX3" fmla="*/ 425116 w 2494548"/>
            <a:gd name="connsiteY3" fmla="*/ 3064042 h 3264568"/>
            <a:gd name="connsiteX4" fmla="*/ 465222 w 2494548"/>
            <a:gd name="connsiteY4" fmla="*/ 3023937 h 3264568"/>
            <a:gd name="connsiteX5" fmla="*/ 521369 w 2494548"/>
            <a:gd name="connsiteY5" fmla="*/ 2991852 h 3264568"/>
            <a:gd name="connsiteX6" fmla="*/ 593558 w 2494548"/>
            <a:gd name="connsiteY6" fmla="*/ 2959768 h 3264568"/>
            <a:gd name="connsiteX7" fmla="*/ 842211 w 2494548"/>
            <a:gd name="connsiteY7" fmla="*/ 2783305 h 3264568"/>
            <a:gd name="connsiteX8" fmla="*/ 978569 w 2494548"/>
            <a:gd name="connsiteY8" fmla="*/ 2638926 h 3264568"/>
            <a:gd name="connsiteX9" fmla="*/ 1090864 w 2494548"/>
            <a:gd name="connsiteY9" fmla="*/ 2518610 h 3264568"/>
            <a:gd name="connsiteX10" fmla="*/ 1138990 w 2494548"/>
            <a:gd name="connsiteY10" fmla="*/ 2438400 h 3264568"/>
            <a:gd name="connsiteX11" fmla="*/ 1187116 w 2494548"/>
            <a:gd name="connsiteY11" fmla="*/ 2390273 h 3264568"/>
            <a:gd name="connsiteX12" fmla="*/ 1403685 w 2494548"/>
            <a:gd name="connsiteY12" fmla="*/ 2005263 h 3264568"/>
            <a:gd name="connsiteX13" fmla="*/ 1451811 w 2494548"/>
            <a:gd name="connsiteY13" fmla="*/ 1949115 h 3264568"/>
            <a:gd name="connsiteX14" fmla="*/ 1684422 w 2494548"/>
            <a:gd name="connsiteY14" fmla="*/ 1572126 h 3264568"/>
            <a:gd name="connsiteX15" fmla="*/ 1732548 w 2494548"/>
            <a:gd name="connsiteY15" fmla="*/ 1499937 h 3264568"/>
            <a:gd name="connsiteX16" fmla="*/ 1748590 w 2494548"/>
            <a:gd name="connsiteY16" fmla="*/ 1483894 h 3264568"/>
            <a:gd name="connsiteX17" fmla="*/ 1852864 w 2494548"/>
            <a:gd name="connsiteY17" fmla="*/ 1323473 h 3264568"/>
            <a:gd name="connsiteX18" fmla="*/ 1941095 w 2494548"/>
            <a:gd name="connsiteY18" fmla="*/ 1147010 h 3264568"/>
            <a:gd name="connsiteX19" fmla="*/ 1981200 w 2494548"/>
            <a:gd name="connsiteY19" fmla="*/ 1082842 h 3264568"/>
            <a:gd name="connsiteX20" fmla="*/ 2053390 w 2494548"/>
            <a:gd name="connsiteY20" fmla="*/ 938463 h 3264568"/>
            <a:gd name="connsiteX21" fmla="*/ 2157664 w 2494548"/>
            <a:gd name="connsiteY21" fmla="*/ 762000 h 3264568"/>
            <a:gd name="connsiteX22" fmla="*/ 2229853 w 2494548"/>
            <a:gd name="connsiteY22" fmla="*/ 665747 h 3264568"/>
            <a:gd name="connsiteX23" fmla="*/ 2286000 w 2494548"/>
            <a:gd name="connsiteY23" fmla="*/ 473242 h 3264568"/>
            <a:gd name="connsiteX24" fmla="*/ 2374232 w 2494548"/>
            <a:gd name="connsiteY24" fmla="*/ 224589 h 3264568"/>
            <a:gd name="connsiteX25" fmla="*/ 2430379 w 2494548"/>
            <a:gd name="connsiteY25" fmla="*/ 128337 h 3264568"/>
            <a:gd name="connsiteX26" fmla="*/ 2470485 w 2494548"/>
            <a:gd name="connsiteY26" fmla="*/ 48126 h 3264568"/>
            <a:gd name="connsiteX27" fmla="*/ 2494548 w 2494548"/>
            <a:gd name="connsiteY27" fmla="*/ 0 h 3264568"/>
            <a:gd name="connsiteX28" fmla="*/ 2478506 w 2494548"/>
            <a:gd name="connsiteY28" fmla="*/ 240631 h 3264568"/>
            <a:gd name="connsiteX29" fmla="*/ 2414337 w 2494548"/>
            <a:gd name="connsiteY29" fmla="*/ 385010 h 3264568"/>
            <a:gd name="connsiteX30" fmla="*/ 2406316 w 2494548"/>
            <a:gd name="connsiteY30" fmla="*/ 409073 h 3264568"/>
            <a:gd name="connsiteX31" fmla="*/ 2390274 w 2494548"/>
            <a:gd name="connsiteY31" fmla="*/ 489284 h 3264568"/>
            <a:gd name="connsiteX32" fmla="*/ 2358190 w 2494548"/>
            <a:gd name="connsiteY32" fmla="*/ 770021 h 3264568"/>
            <a:gd name="connsiteX33" fmla="*/ 2326106 w 2494548"/>
            <a:gd name="connsiteY33" fmla="*/ 842210 h 3264568"/>
            <a:gd name="connsiteX34" fmla="*/ 2213811 w 2494548"/>
            <a:gd name="connsiteY34" fmla="*/ 1163052 h 3264568"/>
            <a:gd name="connsiteX35" fmla="*/ 2141622 w 2494548"/>
            <a:gd name="connsiteY35" fmla="*/ 1323473 h 3264568"/>
            <a:gd name="connsiteX36" fmla="*/ 2101516 w 2494548"/>
            <a:gd name="connsiteY36" fmla="*/ 1443789 h 3264568"/>
            <a:gd name="connsiteX37" fmla="*/ 2045369 w 2494548"/>
            <a:gd name="connsiteY37" fmla="*/ 1652337 h 3264568"/>
            <a:gd name="connsiteX38" fmla="*/ 1892969 w 2494548"/>
            <a:gd name="connsiteY38" fmla="*/ 2029326 h 3264568"/>
            <a:gd name="connsiteX39" fmla="*/ 1852864 w 2494548"/>
            <a:gd name="connsiteY39" fmla="*/ 2101515 h 3264568"/>
            <a:gd name="connsiteX40" fmla="*/ 1812758 w 2494548"/>
            <a:gd name="connsiteY40" fmla="*/ 2157663 h 3264568"/>
            <a:gd name="connsiteX41" fmla="*/ 1740569 w 2494548"/>
            <a:gd name="connsiteY41" fmla="*/ 2310063 h 3264568"/>
            <a:gd name="connsiteX42" fmla="*/ 1467853 w 2494548"/>
            <a:gd name="connsiteY42" fmla="*/ 2703094 h 3264568"/>
            <a:gd name="connsiteX43" fmla="*/ 1443790 w 2494548"/>
            <a:gd name="connsiteY43" fmla="*/ 2719137 h 3264568"/>
            <a:gd name="connsiteX44" fmla="*/ 1403685 w 2494548"/>
            <a:gd name="connsiteY44" fmla="*/ 2751221 h 3264568"/>
            <a:gd name="connsiteX45" fmla="*/ 1227222 w 2494548"/>
            <a:gd name="connsiteY45" fmla="*/ 2871537 h 3264568"/>
            <a:gd name="connsiteX46" fmla="*/ 1187116 w 2494548"/>
            <a:gd name="connsiteY46" fmla="*/ 2927684 h 3264568"/>
            <a:gd name="connsiteX47" fmla="*/ 1114927 w 2494548"/>
            <a:gd name="connsiteY47" fmla="*/ 2983831 h 3264568"/>
            <a:gd name="connsiteX48" fmla="*/ 1058779 w 2494548"/>
            <a:gd name="connsiteY48" fmla="*/ 2999873 h 3264568"/>
            <a:gd name="connsiteX49" fmla="*/ 978569 w 2494548"/>
            <a:gd name="connsiteY49" fmla="*/ 3031958 h 3264568"/>
            <a:gd name="connsiteX50" fmla="*/ 930443 w 2494548"/>
            <a:gd name="connsiteY50" fmla="*/ 3064042 h 3264568"/>
            <a:gd name="connsiteX51" fmla="*/ 890337 w 2494548"/>
            <a:gd name="connsiteY51" fmla="*/ 3096126 h 3264568"/>
            <a:gd name="connsiteX52" fmla="*/ 858253 w 2494548"/>
            <a:gd name="connsiteY52" fmla="*/ 3112168 h 3264568"/>
            <a:gd name="connsiteX53" fmla="*/ 802106 w 2494548"/>
            <a:gd name="connsiteY53" fmla="*/ 3120189 h 3264568"/>
            <a:gd name="connsiteX54" fmla="*/ 713874 w 2494548"/>
            <a:gd name="connsiteY54" fmla="*/ 3160294 h 3264568"/>
            <a:gd name="connsiteX55" fmla="*/ 521369 w 2494548"/>
            <a:gd name="connsiteY55" fmla="*/ 3264568 h 3264568"/>
            <a:gd name="connsiteX56" fmla="*/ 216569 w 2494548"/>
            <a:gd name="connsiteY56" fmla="*/ 3256547 h 3264568"/>
            <a:gd name="connsiteX57" fmla="*/ 112295 w 2494548"/>
            <a:gd name="connsiteY57" fmla="*/ 3240505 h 3264568"/>
            <a:gd name="connsiteX58" fmla="*/ 80211 w 2494548"/>
            <a:gd name="connsiteY58" fmla="*/ 3224463 h 3264568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  <a:cxn ang="0">
              <a:pos x="connsiteX5" y="connsiteY5"/>
            </a:cxn>
            <a:cxn ang="0">
              <a:pos x="connsiteX6" y="connsiteY6"/>
            </a:cxn>
            <a:cxn ang="0">
              <a:pos x="connsiteX7" y="connsiteY7"/>
            </a:cxn>
            <a:cxn ang="0">
              <a:pos x="connsiteX8" y="connsiteY8"/>
            </a:cxn>
            <a:cxn ang="0">
              <a:pos x="connsiteX9" y="connsiteY9"/>
            </a:cxn>
            <a:cxn ang="0">
              <a:pos x="connsiteX10" y="connsiteY10"/>
            </a:cxn>
            <a:cxn ang="0">
              <a:pos x="connsiteX11" y="connsiteY11"/>
            </a:cxn>
            <a:cxn ang="0">
              <a:pos x="connsiteX12" y="connsiteY12"/>
            </a:cxn>
            <a:cxn ang="0">
              <a:pos x="connsiteX13" y="connsiteY13"/>
            </a:cxn>
            <a:cxn ang="0">
              <a:pos x="connsiteX14" y="connsiteY14"/>
            </a:cxn>
            <a:cxn ang="0">
              <a:pos x="connsiteX15" y="connsiteY15"/>
            </a:cxn>
            <a:cxn ang="0">
              <a:pos x="connsiteX16" y="connsiteY16"/>
            </a:cxn>
            <a:cxn ang="0">
              <a:pos x="connsiteX17" y="connsiteY17"/>
            </a:cxn>
            <a:cxn ang="0">
              <a:pos x="connsiteX18" y="connsiteY18"/>
            </a:cxn>
            <a:cxn ang="0">
              <a:pos x="connsiteX19" y="connsiteY19"/>
            </a:cxn>
            <a:cxn ang="0">
              <a:pos x="connsiteX20" y="connsiteY20"/>
            </a:cxn>
            <a:cxn ang="0">
              <a:pos x="connsiteX21" y="connsiteY21"/>
            </a:cxn>
            <a:cxn ang="0">
              <a:pos x="connsiteX22" y="connsiteY22"/>
            </a:cxn>
            <a:cxn ang="0">
              <a:pos x="connsiteX23" y="connsiteY23"/>
            </a:cxn>
            <a:cxn ang="0">
              <a:pos x="connsiteX24" y="connsiteY24"/>
            </a:cxn>
            <a:cxn ang="0">
              <a:pos x="connsiteX25" y="connsiteY25"/>
            </a:cxn>
            <a:cxn ang="0">
              <a:pos x="connsiteX26" y="connsiteY26"/>
            </a:cxn>
            <a:cxn ang="0">
              <a:pos x="connsiteX27" y="connsiteY27"/>
            </a:cxn>
            <a:cxn ang="0">
              <a:pos x="connsiteX28" y="connsiteY28"/>
            </a:cxn>
            <a:cxn ang="0">
              <a:pos x="connsiteX29" y="connsiteY29"/>
            </a:cxn>
            <a:cxn ang="0">
              <a:pos x="connsiteX30" y="connsiteY30"/>
            </a:cxn>
            <a:cxn ang="0">
              <a:pos x="connsiteX31" y="connsiteY31"/>
            </a:cxn>
            <a:cxn ang="0">
              <a:pos x="connsiteX32" y="connsiteY32"/>
            </a:cxn>
            <a:cxn ang="0">
              <a:pos x="connsiteX33" y="connsiteY33"/>
            </a:cxn>
            <a:cxn ang="0">
              <a:pos x="connsiteX34" y="connsiteY34"/>
            </a:cxn>
            <a:cxn ang="0">
              <a:pos x="connsiteX35" y="connsiteY35"/>
            </a:cxn>
            <a:cxn ang="0">
              <a:pos x="connsiteX36" y="connsiteY36"/>
            </a:cxn>
            <a:cxn ang="0">
              <a:pos x="connsiteX37" y="connsiteY37"/>
            </a:cxn>
            <a:cxn ang="0">
              <a:pos x="connsiteX38" y="connsiteY38"/>
            </a:cxn>
            <a:cxn ang="0">
              <a:pos x="connsiteX39" y="connsiteY39"/>
            </a:cxn>
            <a:cxn ang="0">
              <a:pos x="connsiteX40" y="connsiteY40"/>
            </a:cxn>
            <a:cxn ang="0">
              <a:pos x="connsiteX41" y="connsiteY41"/>
            </a:cxn>
            <a:cxn ang="0">
              <a:pos x="connsiteX42" y="connsiteY42"/>
            </a:cxn>
            <a:cxn ang="0">
              <a:pos x="connsiteX43" y="connsiteY43"/>
            </a:cxn>
            <a:cxn ang="0">
              <a:pos x="connsiteX44" y="connsiteY44"/>
            </a:cxn>
            <a:cxn ang="0">
              <a:pos x="connsiteX45" y="connsiteY45"/>
            </a:cxn>
            <a:cxn ang="0">
              <a:pos x="connsiteX46" y="connsiteY46"/>
            </a:cxn>
            <a:cxn ang="0">
              <a:pos x="connsiteX47" y="connsiteY47"/>
            </a:cxn>
            <a:cxn ang="0">
              <a:pos x="connsiteX48" y="connsiteY48"/>
            </a:cxn>
            <a:cxn ang="0">
              <a:pos x="connsiteX49" y="connsiteY49"/>
            </a:cxn>
            <a:cxn ang="0">
              <a:pos x="connsiteX50" y="connsiteY50"/>
            </a:cxn>
            <a:cxn ang="0">
              <a:pos x="connsiteX51" y="connsiteY51"/>
            </a:cxn>
            <a:cxn ang="0">
              <a:pos x="connsiteX52" y="connsiteY52"/>
            </a:cxn>
            <a:cxn ang="0">
              <a:pos x="connsiteX53" y="connsiteY53"/>
            </a:cxn>
            <a:cxn ang="0">
              <a:pos x="connsiteX54" y="connsiteY54"/>
            </a:cxn>
            <a:cxn ang="0">
              <a:pos x="connsiteX55" y="connsiteY55"/>
            </a:cxn>
            <a:cxn ang="0">
              <a:pos x="connsiteX56" y="connsiteY56"/>
            </a:cxn>
            <a:cxn ang="0">
              <a:pos x="connsiteX57" y="connsiteY57"/>
            </a:cxn>
            <a:cxn ang="0">
              <a:pos x="connsiteX58" y="connsiteY58"/>
            </a:cxn>
          </a:cxnLst>
          <a:rect l="l" t="t" r="r" b="b"/>
          <a:pathLst>
            <a:path w="2494548" h="3264568">
              <a:moveTo>
                <a:pt x="0" y="3232484"/>
              </a:moveTo>
              <a:lnTo>
                <a:pt x="328864" y="3112168"/>
              </a:lnTo>
              <a:cubicBezTo>
                <a:pt x="350307" y="3104291"/>
                <a:pt x="374757" y="3101811"/>
                <a:pt x="393032" y="3088105"/>
              </a:cubicBezTo>
              <a:cubicBezTo>
                <a:pt x="403727" y="3080084"/>
                <a:pt x="415124" y="3072923"/>
                <a:pt x="425116" y="3064042"/>
              </a:cubicBezTo>
              <a:cubicBezTo>
                <a:pt x="439247" y="3051482"/>
                <a:pt x="450097" y="3035281"/>
                <a:pt x="465222" y="3023937"/>
              </a:cubicBezTo>
              <a:cubicBezTo>
                <a:pt x="482467" y="3011003"/>
                <a:pt x="502089" y="3001492"/>
                <a:pt x="521369" y="2991852"/>
              </a:cubicBezTo>
              <a:cubicBezTo>
                <a:pt x="551721" y="2976676"/>
                <a:pt x="565915" y="2977842"/>
                <a:pt x="593558" y="2959768"/>
              </a:cubicBezTo>
              <a:cubicBezTo>
                <a:pt x="597815" y="2956984"/>
                <a:pt x="798349" y="2825480"/>
                <a:pt x="842211" y="2783305"/>
              </a:cubicBezTo>
              <a:cubicBezTo>
                <a:pt x="889928" y="2737423"/>
                <a:pt x="933245" y="2687174"/>
                <a:pt x="978569" y="2638926"/>
              </a:cubicBezTo>
              <a:cubicBezTo>
                <a:pt x="1016130" y="2598942"/>
                <a:pt x="1062639" y="2565652"/>
                <a:pt x="1090864" y="2518610"/>
              </a:cubicBezTo>
              <a:cubicBezTo>
                <a:pt x="1106906" y="2491873"/>
                <a:pt x="1120282" y="2463344"/>
                <a:pt x="1138990" y="2438400"/>
              </a:cubicBezTo>
              <a:cubicBezTo>
                <a:pt x="1152602" y="2420250"/>
                <a:pt x="1176589" y="2410370"/>
                <a:pt x="1187116" y="2390273"/>
              </a:cubicBezTo>
              <a:cubicBezTo>
                <a:pt x="1266884" y="2237990"/>
                <a:pt x="1305787" y="2156559"/>
                <a:pt x="1403685" y="2005263"/>
              </a:cubicBezTo>
              <a:cubicBezTo>
                <a:pt x="1417076" y="1984567"/>
                <a:pt x="1437675" y="1969309"/>
                <a:pt x="1451811" y="1949115"/>
              </a:cubicBezTo>
              <a:cubicBezTo>
                <a:pt x="1579421" y="1766814"/>
                <a:pt x="1568816" y="1762875"/>
                <a:pt x="1684422" y="1572126"/>
              </a:cubicBezTo>
              <a:cubicBezTo>
                <a:pt x="1699411" y="1547394"/>
                <a:pt x="1715538" y="1523326"/>
                <a:pt x="1732548" y="1499937"/>
              </a:cubicBezTo>
              <a:cubicBezTo>
                <a:pt x="1736996" y="1493821"/>
                <a:pt x="1744330" y="1490142"/>
                <a:pt x="1748590" y="1483894"/>
              </a:cubicBezTo>
              <a:cubicBezTo>
                <a:pt x="1784518" y="1431199"/>
                <a:pt x="1821222" y="1378847"/>
                <a:pt x="1852864" y="1323473"/>
              </a:cubicBezTo>
              <a:cubicBezTo>
                <a:pt x="1885492" y="1266374"/>
                <a:pt x="1910147" y="1205037"/>
                <a:pt x="1941095" y="1147010"/>
              </a:cubicBezTo>
              <a:cubicBezTo>
                <a:pt x="1952965" y="1124754"/>
                <a:pt x="1969242" y="1105050"/>
                <a:pt x="1981200" y="1082842"/>
              </a:cubicBezTo>
              <a:cubicBezTo>
                <a:pt x="2006710" y="1035467"/>
                <a:pt x="2027459" y="985609"/>
                <a:pt x="2053390" y="938463"/>
              </a:cubicBezTo>
              <a:cubicBezTo>
                <a:pt x="2086316" y="878597"/>
                <a:pt x="2120548" y="819362"/>
                <a:pt x="2157664" y="762000"/>
              </a:cubicBezTo>
              <a:cubicBezTo>
                <a:pt x="2179451" y="728329"/>
                <a:pt x="2229853" y="665747"/>
                <a:pt x="2229853" y="665747"/>
              </a:cubicBezTo>
              <a:cubicBezTo>
                <a:pt x="2248569" y="601579"/>
                <a:pt x="2266063" y="537041"/>
                <a:pt x="2286000" y="473242"/>
              </a:cubicBezTo>
              <a:cubicBezTo>
                <a:pt x="2289593" y="461744"/>
                <a:pt x="2343699" y="282602"/>
                <a:pt x="2374232" y="224589"/>
              </a:cubicBezTo>
              <a:cubicBezTo>
                <a:pt x="2391531" y="191720"/>
                <a:pt x="2412593" y="160945"/>
                <a:pt x="2430379" y="128337"/>
              </a:cubicBezTo>
              <a:cubicBezTo>
                <a:pt x="2444693" y="102094"/>
                <a:pt x="2456313" y="74446"/>
                <a:pt x="2470485" y="48126"/>
              </a:cubicBezTo>
              <a:cubicBezTo>
                <a:pt x="2497695" y="-2407"/>
                <a:pt x="2477797" y="50254"/>
                <a:pt x="2494548" y="0"/>
              </a:cubicBezTo>
              <a:cubicBezTo>
                <a:pt x="2493696" y="14481"/>
                <a:pt x="2482963" y="210919"/>
                <a:pt x="2478506" y="240631"/>
              </a:cubicBezTo>
              <a:cubicBezTo>
                <a:pt x="2469199" y="302678"/>
                <a:pt x="2444354" y="324978"/>
                <a:pt x="2414337" y="385010"/>
              </a:cubicBezTo>
              <a:cubicBezTo>
                <a:pt x="2410556" y="392572"/>
                <a:pt x="2408217" y="400835"/>
                <a:pt x="2406316" y="409073"/>
              </a:cubicBezTo>
              <a:cubicBezTo>
                <a:pt x="2400185" y="435641"/>
                <a:pt x="2395621" y="462547"/>
                <a:pt x="2390274" y="489284"/>
              </a:cubicBezTo>
              <a:cubicBezTo>
                <a:pt x="2386591" y="533475"/>
                <a:pt x="2378860" y="701120"/>
                <a:pt x="2358190" y="770021"/>
              </a:cubicBezTo>
              <a:cubicBezTo>
                <a:pt x="2350623" y="795243"/>
                <a:pt x="2334963" y="817412"/>
                <a:pt x="2326106" y="842210"/>
              </a:cubicBezTo>
              <a:cubicBezTo>
                <a:pt x="2237831" y="1089379"/>
                <a:pt x="2321819" y="902562"/>
                <a:pt x="2213811" y="1163052"/>
              </a:cubicBezTo>
              <a:cubicBezTo>
                <a:pt x="2191352" y="1217219"/>
                <a:pt x="2163400" y="1269029"/>
                <a:pt x="2141622" y="1323473"/>
              </a:cubicBezTo>
              <a:cubicBezTo>
                <a:pt x="2125922" y="1362724"/>
                <a:pt x="2113353" y="1403205"/>
                <a:pt x="2101516" y="1443789"/>
              </a:cubicBezTo>
              <a:cubicBezTo>
                <a:pt x="2051128" y="1616547"/>
                <a:pt x="2138689" y="1387930"/>
                <a:pt x="2045369" y="1652337"/>
              </a:cubicBezTo>
              <a:cubicBezTo>
                <a:pt x="2003483" y="1771012"/>
                <a:pt x="1951961" y="1911341"/>
                <a:pt x="1892969" y="2029326"/>
              </a:cubicBezTo>
              <a:cubicBezTo>
                <a:pt x="1880659" y="2053947"/>
                <a:pt x="1867453" y="2078172"/>
                <a:pt x="1852864" y="2101515"/>
              </a:cubicBezTo>
              <a:cubicBezTo>
                <a:pt x="1840674" y="2121019"/>
                <a:pt x="1823662" y="2137412"/>
                <a:pt x="1812758" y="2157663"/>
              </a:cubicBezTo>
              <a:cubicBezTo>
                <a:pt x="1786108" y="2207155"/>
                <a:pt x="1771749" y="2263293"/>
                <a:pt x="1740569" y="2310063"/>
              </a:cubicBezTo>
              <a:cubicBezTo>
                <a:pt x="1715774" y="2347256"/>
                <a:pt x="1554917" y="2608115"/>
                <a:pt x="1467853" y="2703094"/>
              </a:cubicBezTo>
              <a:cubicBezTo>
                <a:pt x="1461339" y="2710200"/>
                <a:pt x="1451502" y="2713353"/>
                <a:pt x="1443790" y="2719137"/>
              </a:cubicBezTo>
              <a:cubicBezTo>
                <a:pt x="1430094" y="2729409"/>
                <a:pt x="1417303" y="2740846"/>
                <a:pt x="1403685" y="2751221"/>
              </a:cubicBezTo>
              <a:cubicBezTo>
                <a:pt x="1267486" y="2854991"/>
                <a:pt x="1321000" y="2824646"/>
                <a:pt x="1227222" y="2871537"/>
              </a:cubicBezTo>
              <a:cubicBezTo>
                <a:pt x="1214528" y="2890577"/>
                <a:pt x="1202035" y="2910278"/>
                <a:pt x="1187116" y="2927684"/>
              </a:cubicBezTo>
              <a:cubicBezTo>
                <a:pt x="1168182" y="2949773"/>
                <a:pt x="1140601" y="2971982"/>
                <a:pt x="1114927" y="2983831"/>
              </a:cubicBezTo>
              <a:cubicBezTo>
                <a:pt x="1097254" y="2991988"/>
                <a:pt x="1076946" y="2992885"/>
                <a:pt x="1058779" y="2999873"/>
              </a:cubicBezTo>
              <a:cubicBezTo>
                <a:pt x="951087" y="3041294"/>
                <a:pt x="1058604" y="3011949"/>
                <a:pt x="978569" y="3031958"/>
              </a:cubicBezTo>
              <a:cubicBezTo>
                <a:pt x="962527" y="3042653"/>
                <a:pt x="944077" y="3050409"/>
                <a:pt x="930443" y="3064042"/>
              </a:cubicBezTo>
              <a:cubicBezTo>
                <a:pt x="912876" y="3081608"/>
                <a:pt x="913946" y="3082635"/>
                <a:pt x="890337" y="3096126"/>
              </a:cubicBezTo>
              <a:cubicBezTo>
                <a:pt x="879955" y="3102058"/>
                <a:pt x="869789" y="3109022"/>
                <a:pt x="858253" y="3112168"/>
              </a:cubicBezTo>
              <a:cubicBezTo>
                <a:pt x="840013" y="3117142"/>
                <a:pt x="820822" y="3117515"/>
                <a:pt x="802106" y="3120189"/>
              </a:cubicBezTo>
              <a:cubicBezTo>
                <a:pt x="726097" y="3145525"/>
                <a:pt x="780549" y="3123508"/>
                <a:pt x="713874" y="3160294"/>
              </a:cubicBezTo>
              <a:cubicBezTo>
                <a:pt x="649977" y="3195548"/>
                <a:pt x="521369" y="3264568"/>
                <a:pt x="521369" y="3264568"/>
              </a:cubicBezTo>
              <a:lnTo>
                <a:pt x="216569" y="3256547"/>
              </a:lnTo>
              <a:cubicBezTo>
                <a:pt x="206664" y="3256107"/>
                <a:pt x="125440" y="3243134"/>
                <a:pt x="112295" y="3240505"/>
              </a:cubicBezTo>
              <a:cubicBezTo>
                <a:pt x="77617" y="3233570"/>
                <a:pt x="80211" y="3243087"/>
                <a:pt x="80211" y="3224463"/>
              </a:cubicBezTo>
            </a:path>
          </a:pathLst>
        </a:custGeom>
        <a:solidFill xmlns:a="http://schemas.openxmlformats.org/drawingml/2006/main">
          <a:srgbClr val="92D05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BB032-7246-400F-8209-3613C09F7A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09C63F-44CA-489E-A259-69FB2A391E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81912-B8E2-40D3-AA78-F02361D1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18A8-8B42-4053-AE80-09AB4814F82B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29BCB-AC3B-44C4-83FD-EB37BC159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A8BD2-CA07-4DC6-8329-D6015A7F9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6F3B-E7C6-49BA-985F-9B3E776B3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95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71EF9-00D5-455C-AF47-D2B5C4E5A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2A806E-606C-4827-B7D4-593DC835C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7A3E3-A0DC-4498-84F8-AC564964D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18A8-8B42-4053-AE80-09AB4814F82B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9A44D-6694-4B57-8ACE-746F61C7B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12A9D-AB48-4E7A-AB7D-0CA18A9EF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6F3B-E7C6-49BA-985F-9B3E776B3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495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0616DD-0268-4A28-8659-EB361071F9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39F9B0-F78C-45EB-8BFE-E74A72D9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84F30-A4EC-4584-9488-216EAE987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18A8-8B42-4053-AE80-09AB4814F82B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65AD9-21FA-4E7D-B283-80568F150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1AE42-87DA-4524-8579-15D5A26D6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6F3B-E7C6-49BA-985F-9B3E776B3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161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5A930-3586-4C82-9D40-DC97107C5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FCE39-5DF3-45B7-A0D6-8A991A193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49D94-046E-4800-BCDC-2F76C4BB7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18A8-8B42-4053-AE80-09AB4814F82B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F2736-06CD-470A-B151-BF4F7F133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36AAF-29F9-4D50-8DA2-456498F5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6F3B-E7C6-49BA-985F-9B3E776B3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00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F2469-1D51-4C9C-8030-BBFFCF76F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CCCB2-56DA-43CB-AD61-2C62E40DE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1313C-AE39-4C29-8B01-BB6647E40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18A8-8B42-4053-AE80-09AB4814F82B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11B2E-661C-4CC5-BB39-8BAF5CA06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A5CF2-3E9F-4ED4-AE23-55C19FED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6F3B-E7C6-49BA-985F-9B3E776B3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3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6B82B-C057-4426-8EA2-796262677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90AD4-0C79-4843-AB52-57553D5C9B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5362F1-DDDB-4DD4-8AD2-20EB716679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AD56C-63C3-4D25-8D82-E1109649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18A8-8B42-4053-AE80-09AB4814F82B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800A3-643C-4AB9-96F7-E87A80963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A40B99-C243-4E32-98CB-313E03CCF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6F3B-E7C6-49BA-985F-9B3E776B3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457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97F11-A707-4FB8-BF24-0A704D604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BD465-667E-483E-AD51-EE65E88A1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F14CD4-E85B-43C0-9B69-AE702F838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49D459-FA44-48AF-BD40-AD4B2C74C6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685F64-9495-4BBF-B39B-595872FC6F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641405-9DB1-45D9-BEEE-774445DB2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18A8-8B42-4053-AE80-09AB4814F82B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02A011-AB78-46A8-B531-F06A7F18F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617636-D620-4BCB-888C-8A790C1D4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6F3B-E7C6-49BA-985F-9B3E776B3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60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36694-368A-4700-8534-20F72B867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95786A-2787-4E05-AD00-46A5D868F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18A8-8B42-4053-AE80-09AB4814F82B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0A78A4-16FE-4123-A20C-4DD3D11B2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6B8484-D945-4145-997F-1C144DAD9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6F3B-E7C6-49BA-985F-9B3E776B3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206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809CC0-20D9-44E3-A86C-36CA59DB3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18A8-8B42-4053-AE80-09AB4814F82B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24A782-4682-460E-8D97-973B4CEAE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72FB7B-6E96-4CFA-8BA2-6808CDF69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6F3B-E7C6-49BA-985F-9B3E776B3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97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995BB-D2F9-484F-89D4-AFC132846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510A8-FB3D-41B1-8893-AEEF9ED52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2AC056-6F3C-4F62-9B06-88014E341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0092E7-0D62-441A-9FFC-5E796E5B0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18A8-8B42-4053-AE80-09AB4814F82B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6DDBB-D071-465D-8DBF-CD4F8C0C9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1D79D-5970-4A86-8A72-F35473510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6F3B-E7C6-49BA-985F-9B3E776B3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28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5A49A-EB56-4016-999F-DE4905F4A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2A8E73-C05B-4163-870A-B66F131F8C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378BC9-38AB-4060-B7D6-7E700D075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D6E1D0-7F7B-4CCE-8CE8-262D3BD48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18A8-8B42-4053-AE80-09AB4814F82B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569ABF-8BCF-4B08-A456-81A015811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E8B13B-3422-452D-9FF5-60F8AE254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6F3B-E7C6-49BA-985F-9B3E776B3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278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466285-C7EE-4D78-BA31-B0894279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4195A-32BB-4544-A6E9-8786B5171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89AAF-F40E-4D02-9B93-82393B6E64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118A8-8B42-4053-AE80-09AB4814F82B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C16A2-5E39-4864-97FF-7A1CDA361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98A0C-BD4E-4FA7-97D0-B1BC1532B1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E6F3B-E7C6-49BA-985F-9B3E776B3A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6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08383FB-8860-4D21-813B-2AC3446C36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600551"/>
              </p:ext>
            </p:extLst>
          </p:nvPr>
        </p:nvGraphicFramePr>
        <p:xfrm>
          <a:off x="2983832" y="1106905"/>
          <a:ext cx="6553200" cy="4732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0424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Filip De Somer</dc:creator>
  <cp:lastModifiedBy>Filip De Somer</cp:lastModifiedBy>
  <cp:revision>1</cp:revision>
  <dcterms:created xsi:type="dcterms:W3CDTF">2026-02-23T20:22:53Z</dcterms:created>
  <dcterms:modified xsi:type="dcterms:W3CDTF">2026-02-23T20:23:23Z</dcterms:modified>
</cp:coreProperties>
</file>