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BDF4D-6547-4D44-8E78-6B6199F7A5F3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3E653-9385-4F9E-BC4B-B2E55A4E74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Please export the animation which in Maple file 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78" name="AutoShape 2" descr="http://upload.wikimedia.org/wikipedia/commons/thumb/4/4f/Soliton_hydro.jpg/250px-Soliton_hydr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4" descr="sol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Please export the animation which in Maple file as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export the animation which in Maple file as</dc:title>
  <dc:creator>Muhammad USMAN</dc:creator>
  <cp:lastModifiedBy>Muhammad USMAN</cp:lastModifiedBy>
  <cp:revision>1</cp:revision>
  <dcterms:created xsi:type="dcterms:W3CDTF">2013-07-18T07:57:11Z</dcterms:created>
  <dcterms:modified xsi:type="dcterms:W3CDTF">2013-07-18T07:59:46Z</dcterms:modified>
</cp:coreProperties>
</file>